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diagrams/layout6.xml" ContentType="application/vnd.openxmlformats-officedocument.drawingml.diagramLayout+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diagrams/drawing8.xml" ContentType="application/vnd.ms-office.drawingml.diagramDrawing+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diagrams/data6.xml" ContentType="application/vnd.openxmlformats-officedocument.drawingml.diagramData+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diagrams/colors8.xml" ContentType="application/vnd.openxmlformats-officedocument.drawingml.diagramColor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diagrams/quickStyle8.xml" ContentType="application/vnd.openxmlformats-officedocument.drawingml.diagramStyle+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slides/slide24.xml" ContentType="application/vnd.openxmlformats-officedocument.presentationml.slide+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diagrams/layout8.xml" ContentType="application/vnd.openxmlformats-officedocument.drawingml.diagramLayout+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tags/tag691.xml" ContentType="application/vnd.openxmlformats-officedocument.presentationml.tags+xml"/>
  <Override PartName="/ppt/diagrams/drawing7.xml" ContentType="application/vnd.ms-office.drawingml.diagramDrawing+xml"/>
  <Override PartName="/ppt/viewProps.xml" ContentType="application/vnd.openxmlformats-officedocument.presentationml.viewProps+xml"/>
  <Override PartName="/ppt/tags/tag105.xml" ContentType="application/vnd.openxmlformats-officedocument.presentationml.tag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tags/tag461.xml" ContentType="application/vnd.openxmlformats-officedocument.presentationml.tags+xml"/>
  <Override PartName="/ppt/slideLayouts/slideLayout183.xml" ContentType="application/vnd.openxmlformats-officedocument.presentationml.slideLayout+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diagrams/colors7.xml" ContentType="application/vnd.openxmlformats-officedocument.drawingml.diagramColors+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diagrams/quickStyle6.xml" ContentType="application/vnd.openxmlformats-officedocument.drawingml.diagramStyl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diagrams/quickStyle7.xml" ContentType="application/vnd.openxmlformats-officedocument.drawingml.diagramStyle+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slides/slide26.xml" ContentType="application/vnd.openxmlformats-officedocument.presentationml.slide+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diagrams/layout7.xml" ContentType="application/vnd.openxmlformats-officedocument.drawingml.diagramLayout+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diagrams/drawing6.xml" ContentType="application/vnd.ms-office.drawingml.diagramDrawing+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diagrams/data7.xml" ContentType="application/vnd.openxmlformats-officedocument.drawingml.diagramData+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diagrams/colors6.xml" ContentType="application/vnd.openxmlformats-officedocument.drawingml.diagramColor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64"/>
  </p:notesMasterIdLst>
  <p:handoutMasterIdLst>
    <p:handoutMasterId r:id="rId65"/>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0" r:id="rId46"/>
    <p:sldId id="453" r:id="rId47"/>
    <p:sldId id="472" r:id="rId48"/>
    <p:sldId id="473" r:id="rId49"/>
    <p:sldId id="474" r:id="rId50"/>
    <p:sldId id="475" r:id="rId51"/>
    <p:sldId id="457" r:id="rId52"/>
    <p:sldId id="476" r:id="rId53"/>
    <p:sldId id="479" r:id="rId54"/>
    <p:sldId id="481" r:id="rId55"/>
    <p:sldId id="477" r:id="rId56"/>
    <p:sldId id="478" r:id="rId57"/>
    <p:sldId id="480" r:id="rId58"/>
    <p:sldId id="482" r:id="rId59"/>
    <p:sldId id="483" r:id="rId60"/>
    <p:sldId id="484" r:id="rId61"/>
    <p:sldId id="451" r:id="rId62"/>
    <p:sldId id="424" r:id="rId63"/>
  </p:sldIdLst>
  <p:sldSz cx="9906000" cy="6858000" type="A4"/>
  <p:notesSz cx="6797675" cy="9874250"/>
  <p:custDataLst>
    <p:tags r:id="rId6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DDF48C-D15A-43E0-B600-D5228690580E}" type="doc">
      <dgm:prSet loTypeId="urn:microsoft.com/office/officeart/2005/8/layout/pyramid2" loCatId="list" qsTypeId="urn:microsoft.com/office/officeart/2005/8/quickstyle/simple1" qsCatId="simple" csTypeId="urn:microsoft.com/office/officeart/2005/8/colors/colorful5" csCatId="colorful"/>
      <dgm:spPr/>
      <dgm:t>
        <a:bodyPr/>
        <a:lstStyle/>
        <a:p>
          <a:endParaRPr lang="en-US"/>
        </a:p>
      </dgm:t>
    </dgm:pt>
    <dgm:pt modelId="{C6E30F4F-460C-4800-9A55-ECD38DC3F53D}">
      <dgm:prSet/>
      <dgm:spPr/>
      <dgm:t>
        <a:bodyPr/>
        <a:lstStyle/>
        <a:p>
          <a:pPr rtl="0"/>
          <a:r>
            <a:rPr lang="en-US" b="0" dirty="0" smtClean="0"/>
            <a:t>S3 is object based  </a:t>
          </a:r>
          <a:r>
            <a:rPr lang="en-US" b="0" dirty="0" err="1" smtClean="0"/>
            <a:t>i.e</a:t>
          </a:r>
          <a:r>
            <a:rPr lang="en-US" b="0" dirty="0" smtClean="0"/>
            <a:t> allows you to upload files  .</a:t>
          </a:r>
          <a:endParaRPr lang="en-US" dirty="0"/>
        </a:p>
      </dgm:t>
    </dgm:pt>
    <dgm:pt modelId="{DCCB6DA3-87B9-41E6-8EAC-0D82732472B5}" type="parTrans" cxnId="{3F58FDFE-29E4-4601-B892-F87A1A05F06F}">
      <dgm:prSet/>
      <dgm:spPr/>
      <dgm:t>
        <a:bodyPr/>
        <a:lstStyle/>
        <a:p>
          <a:endParaRPr lang="en-US"/>
        </a:p>
      </dgm:t>
    </dgm:pt>
    <dgm:pt modelId="{10FE4B6A-3423-4515-B3FE-787D44A103EB}" type="sibTrans" cxnId="{3F58FDFE-29E4-4601-B892-F87A1A05F06F}">
      <dgm:prSet/>
      <dgm:spPr/>
      <dgm:t>
        <a:bodyPr/>
        <a:lstStyle/>
        <a:p>
          <a:endParaRPr lang="en-US"/>
        </a:p>
      </dgm:t>
    </dgm:pt>
    <dgm:pt modelId="{649F166D-81A7-4F07-8CC4-8CD0CA0941AA}">
      <dgm:prSet/>
      <dgm:spPr/>
      <dgm:t>
        <a:bodyPr/>
        <a:lstStyle/>
        <a:p>
          <a:pPr rtl="0"/>
          <a:r>
            <a:rPr lang="en-US" b="0" dirty="0" smtClean="0"/>
            <a:t>Files can be from 1Byte to 5 TB </a:t>
          </a:r>
          <a:endParaRPr lang="en-US" dirty="0"/>
        </a:p>
      </dgm:t>
    </dgm:pt>
    <dgm:pt modelId="{C88266FF-C27E-45F0-839C-A6DD7E9FC30A}" type="parTrans" cxnId="{140A492B-CC3C-4F08-BEEC-3237B8E51299}">
      <dgm:prSet/>
      <dgm:spPr/>
      <dgm:t>
        <a:bodyPr/>
        <a:lstStyle/>
        <a:p>
          <a:endParaRPr lang="en-US"/>
        </a:p>
      </dgm:t>
    </dgm:pt>
    <dgm:pt modelId="{822799BB-D1EF-4C96-A363-86289A3F8CC3}" type="sibTrans" cxnId="{140A492B-CC3C-4F08-BEEC-3237B8E51299}">
      <dgm:prSet/>
      <dgm:spPr/>
      <dgm:t>
        <a:bodyPr/>
        <a:lstStyle/>
        <a:p>
          <a:endParaRPr lang="en-US"/>
        </a:p>
      </dgm:t>
    </dgm:pt>
    <dgm:pt modelId="{24359E2A-44C2-4CF1-8622-8C73EB1357F8}">
      <dgm:prSet/>
      <dgm:spPr/>
      <dgm:t>
        <a:bodyPr/>
        <a:lstStyle/>
        <a:p>
          <a:pPr rtl="0"/>
          <a:r>
            <a:rPr lang="en-US" b="0" dirty="0" smtClean="0"/>
            <a:t>There is unlimited Storage .</a:t>
          </a:r>
          <a:endParaRPr lang="en-US" dirty="0"/>
        </a:p>
      </dgm:t>
    </dgm:pt>
    <dgm:pt modelId="{E9B677BB-310C-43B5-A01A-DD7CA6BE1E0C}" type="parTrans" cxnId="{BB12A15D-E9CB-49E3-A5CA-0A7CC5040C42}">
      <dgm:prSet/>
      <dgm:spPr/>
      <dgm:t>
        <a:bodyPr/>
        <a:lstStyle/>
        <a:p>
          <a:endParaRPr lang="en-US"/>
        </a:p>
      </dgm:t>
    </dgm:pt>
    <dgm:pt modelId="{A21E45C0-D5EE-4514-A022-17BA141CA575}" type="sibTrans" cxnId="{BB12A15D-E9CB-49E3-A5CA-0A7CC5040C42}">
      <dgm:prSet/>
      <dgm:spPr/>
      <dgm:t>
        <a:bodyPr/>
        <a:lstStyle/>
        <a:p>
          <a:endParaRPr lang="en-US"/>
        </a:p>
      </dgm:t>
    </dgm:pt>
    <dgm:pt modelId="{13621811-4DA6-47CA-A4C4-491C2DE9972B}">
      <dgm:prSet/>
      <dgm:spPr/>
      <dgm:t>
        <a:bodyPr/>
        <a:lstStyle/>
        <a:p>
          <a:pPr rtl="0"/>
          <a:r>
            <a:rPr lang="en-US" b="0" dirty="0" smtClean="0"/>
            <a:t>Files are stored in Buckets </a:t>
          </a:r>
          <a:endParaRPr lang="en-US" dirty="0"/>
        </a:p>
      </dgm:t>
    </dgm:pt>
    <dgm:pt modelId="{237653C2-404B-4BA9-BD15-A84452B5B96A}" type="parTrans" cxnId="{E10C4E52-ABB2-4CA6-B7F4-2C2A83C6C2AE}">
      <dgm:prSet/>
      <dgm:spPr/>
      <dgm:t>
        <a:bodyPr/>
        <a:lstStyle/>
        <a:p>
          <a:endParaRPr lang="en-US"/>
        </a:p>
      </dgm:t>
    </dgm:pt>
    <dgm:pt modelId="{541CE1CF-DDF7-4C1C-80C9-D545CE355282}" type="sibTrans" cxnId="{E10C4E52-ABB2-4CA6-B7F4-2C2A83C6C2AE}">
      <dgm:prSet/>
      <dgm:spPr/>
      <dgm:t>
        <a:bodyPr/>
        <a:lstStyle/>
        <a:p>
          <a:endParaRPr lang="en-US"/>
        </a:p>
      </dgm:t>
    </dgm:pt>
    <dgm:pt modelId="{4BA8FE92-79F8-45E1-846C-EEB62BBDA29A}">
      <dgm:prSet/>
      <dgm:spPr/>
      <dgm:t>
        <a:bodyPr/>
        <a:lstStyle/>
        <a:p>
          <a:pPr rtl="0"/>
          <a:r>
            <a:rPr lang="en-US" b="0" dirty="0" smtClean="0"/>
            <a:t>S3 is a Universal namespace , that is , names must be unique globally   </a:t>
          </a:r>
          <a:endParaRPr lang="en-US" dirty="0"/>
        </a:p>
      </dgm:t>
    </dgm:pt>
    <dgm:pt modelId="{51D00DFD-B404-4A56-B0B1-8792E232E54A}" type="parTrans" cxnId="{B39EE18E-A34C-4A0D-8721-FE216EDAC315}">
      <dgm:prSet/>
      <dgm:spPr/>
      <dgm:t>
        <a:bodyPr/>
        <a:lstStyle/>
        <a:p>
          <a:endParaRPr lang="en-US"/>
        </a:p>
      </dgm:t>
    </dgm:pt>
    <dgm:pt modelId="{63296692-A2A6-4301-A0DF-5E12DA3F7B98}" type="sibTrans" cxnId="{B39EE18E-A34C-4A0D-8721-FE216EDAC315}">
      <dgm:prSet/>
      <dgm:spPr/>
      <dgm:t>
        <a:bodyPr/>
        <a:lstStyle/>
        <a:p>
          <a:endParaRPr lang="en-US"/>
        </a:p>
      </dgm:t>
    </dgm:pt>
    <dgm:pt modelId="{C58DB35A-B6DE-4D27-B44F-888376228DEB}">
      <dgm:prSet/>
      <dgm:spPr/>
      <dgm:t>
        <a:bodyPr/>
        <a:lstStyle/>
        <a:p>
          <a:pPr rtl="0"/>
          <a:r>
            <a:rPr lang="en-US" b="0" dirty="0" smtClean="0"/>
            <a:t>https://s3-eu-west-1.amazonaws.com/acloudguru</a:t>
          </a:r>
          <a:endParaRPr lang="en-US" b="0" dirty="0"/>
        </a:p>
      </dgm:t>
    </dgm:pt>
    <dgm:pt modelId="{747A4168-E101-4961-B355-8D49E42B4941}" type="parTrans" cxnId="{3B71654E-B32E-4F1C-A9AC-7798ACEB7BD7}">
      <dgm:prSet/>
      <dgm:spPr/>
      <dgm:t>
        <a:bodyPr/>
        <a:lstStyle/>
        <a:p>
          <a:endParaRPr lang="en-US"/>
        </a:p>
      </dgm:t>
    </dgm:pt>
    <dgm:pt modelId="{540F3469-44E1-4FAB-B00A-478878CD396C}" type="sibTrans" cxnId="{3B71654E-B32E-4F1C-A9AC-7798ACEB7BD7}">
      <dgm:prSet/>
      <dgm:spPr/>
      <dgm:t>
        <a:bodyPr/>
        <a:lstStyle/>
        <a:p>
          <a:endParaRPr lang="en-US"/>
        </a:p>
      </dgm:t>
    </dgm:pt>
    <dgm:pt modelId="{7A0C6633-8343-4530-BCA8-9F9F69816597}" type="pres">
      <dgm:prSet presAssocID="{77DDF48C-D15A-43E0-B600-D5228690580E}" presName="compositeShape" presStyleCnt="0">
        <dgm:presLayoutVars>
          <dgm:dir/>
          <dgm:resizeHandles/>
        </dgm:presLayoutVars>
      </dgm:prSet>
      <dgm:spPr/>
      <dgm:t>
        <a:bodyPr/>
        <a:lstStyle/>
        <a:p>
          <a:endParaRPr lang="en-US"/>
        </a:p>
      </dgm:t>
    </dgm:pt>
    <dgm:pt modelId="{91915D1B-D2D5-4324-A480-CDB760C5C236}" type="pres">
      <dgm:prSet presAssocID="{77DDF48C-D15A-43E0-B600-D5228690580E}" presName="pyramid" presStyleLbl="node1" presStyleIdx="0" presStyleCnt="1"/>
      <dgm:spPr/>
    </dgm:pt>
    <dgm:pt modelId="{315FF81E-85C2-4F26-8EC4-0BAA000CBB6A}" type="pres">
      <dgm:prSet presAssocID="{77DDF48C-D15A-43E0-B600-D5228690580E}" presName="theList" presStyleCnt="0"/>
      <dgm:spPr/>
    </dgm:pt>
    <dgm:pt modelId="{D0A70E05-BE6E-4005-BE3E-F178E0FD9784}" type="pres">
      <dgm:prSet presAssocID="{C6E30F4F-460C-4800-9A55-ECD38DC3F53D}" presName="aNode" presStyleLbl="fgAcc1" presStyleIdx="0" presStyleCnt="6">
        <dgm:presLayoutVars>
          <dgm:bulletEnabled val="1"/>
        </dgm:presLayoutVars>
      </dgm:prSet>
      <dgm:spPr/>
      <dgm:t>
        <a:bodyPr/>
        <a:lstStyle/>
        <a:p>
          <a:endParaRPr lang="en-US"/>
        </a:p>
      </dgm:t>
    </dgm:pt>
    <dgm:pt modelId="{5B0CEE04-AAF2-4E1E-9A44-C71F39AD82BF}" type="pres">
      <dgm:prSet presAssocID="{C6E30F4F-460C-4800-9A55-ECD38DC3F53D}" presName="aSpace" presStyleCnt="0"/>
      <dgm:spPr/>
    </dgm:pt>
    <dgm:pt modelId="{9C7AAB54-E3E3-4CB5-8F67-C13526E7E444}" type="pres">
      <dgm:prSet presAssocID="{649F166D-81A7-4F07-8CC4-8CD0CA0941AA}" presName="aNode" presStyleLbl="fgAcc1" presStyleIdx="1" presStyleCnt="6" custLinFactNeighborY="62342">
        <dgm:presLayoutVars>
          <dgm:bulletEnabled val="1"/>
        </dgm:presLayoutVars>
      </dgm:prSet>
      <dgm:spPr/>
      <dgm:t>
        <a:bodyPr/>
        <a:lstStyle/>
        <a:p>
          <a:endParaRPr lang="en-US"/>
        </a:p>
      </dgm:t>
    </dgm:pt>
    <dgm:pt modelId="{1D6B7CF0-556D-49CC-8F78-FCCF02A829FA}" type="pres">
      <dgm:prSet presAssocID="{649F166D-81A7-4F07-8CC4-8CD0CA0941AA}" presName="aSpace" presStyleCnt="0"/>
      <dgm:spPr/>
    </dgm:pt>
    <dgm:pt modelId="{91FF5C83-3198-44EB-B62A-E8D97B3A9F18}" type="pres">
      <dgm:prSet presAssocID="{24359E2A-44C2-4CF1-8622-8C73EB1357F8}" presName="aNode" presStyleLbl="fgAcc1" presStyleIdx="2" presStyleCnt="6">
        <dgm:presLayoutVars>
          <dgm:bulletEnabled val="1"/>
        </dgm:presLayoutVars>
      </dgm:prSet>
      <dgm:spPr/>
      <dgm:t>
        <a:bodyPr/>
        <a:lstStyle/>
        <a:p>
          <a:endParaRPr lang="en-US"/>
        </a:p>
      </dgm:t>
    </dgm:pt>
    <dgm:pt modelId="{42231A5E-95A5-4865-9E0C-FF17D7D9CAD2}" type="pres">
      <dgm:prSet presAssocID="{24359E2A-44C2-4CF1-8622-8C73EB1357F8}" presName="aSpace" presStyleCnt="0"/>
      <dgm:spPr/>
    </dgm:pt>
    <dgm:pt modelId="{5BA3E7AA-972B-4740-90EC-A9B87AD8E9BF}" type="pres">
      <dgm:prSet presAssocID="{13621811-4DA6-47CA-A4C4-491C2DE9972B}" presName="aNode" presStyleLbl="fgAcc1" presStyleIdx="3" presStyleCnt="6">
        <dgm:presLayoutVars>
          <dgm:bulletEnabled val="1"/>
        </dgm:presLayoutVars>
      </dgm:prSet>
      <dgm:spPr/>
      <dgm:t>
        <a:bodyPr/>
        <a:lstStyle/>
        <a:p>
          <a:endParaRPr lang="en-US"/>
        </a:p>
      </dgm:t>
    </dgm:pt>
    <dgm:pt modelId="{E6271A20-293B-4A2F-88A6-C06BFD8ED9EC}" type="pres">
      <dgm:prSet presAssocID="{13621811-4DA6-47CA-A4C4-491C2DE9972B}" presName="aSpace" presStyleCnt="0"/>
      <dgm:spPr/>
    </dgm:pt>
    <dgm:pt modelId="{9EAB3D0F-7054-4248-B58D-B42478935F66}" type="pres">
      <dgm:prSet presAssocID="{4BA8FE92-79F8-45E1-846C-EEB62BBDA29A}" presName="aNode" presStyleLbl="fgAcc1" presStyleIdx="4" presStyleCnt="6">
        <dgm:presLayoutVars>
          <dgm:bulletEnabled val="1"/>
        </dgm:presLayoutVars>
      </dgm:prSet>
      <dgm:spPr/>
      <dgm:t>
        <a:bodyPr/>
        <a:lstStyle/>
        <a:p>
          <a:endParaRPr lang="en-US"/>
        </a:p>
      </dgm:t>
    </dgm:pt>
    <dgm:pt modelId="{FBD4E2B7-1763-4427-8D00-D770BEA3EAEB}" type="pres">
      <dgm:prSet presAssocID="{4BA8FE92-79F8-45E1-846C-EEB62BBDA29A}" presName="aSpace" presStyleCnt="0"/>
      <dgm:spPr/>
    </dgm:pt>
    <dgm:pt modelId="{64B6D7DC-E5D7-4946-A364-31C453EC2096}" type="pres">
      <dgm:prSet presAssocID="{C58DB35A-B6DE-4D27-B44F-888376228DEB}" presName="aNode" presStyleLbl="fgAcc1" presStyleIdx="5" presStyleCnt="6">
        <dgm:presLayoutVars>
          <dgm:bulletEnabled val="1"/>
        </dgm:presLayoutVars>
      </dgm:prSet>
      <dgm:spPr/>
      <dgm:t>
        <a:bodyPr/>
        <a:lstStyle/>
        <a:p>
          <a:endParaRPr lang="en-US"/>
        </a:p>
      </dgm:t>
    </dgm:pt>
    <dgm:pt modelId="{6381862E-103C-47C1-ABC4-E88039406E3C}" type="pres">
      <dgm:prSet presAssocID="{C58DB35A-B6DE-4D27-B44F-888376228DEB}" presName="aSpace" presStyleCnt="0"/>
      <dgm:spPr/>
    </dgm:pt>
  </dgm:ptLst>
  <dgm:cxnLst>
    <dgm:cxn modelId="{140A492B-CC3C-4F08-BEEC-3237B8E51299}" srcId="{77DDF48C-D15A-43E0-B600-D5228690580E}" destId="{649F166D-81A7-4F07-8CC4-8CD0CA0941AA}" srcOrd="1" destOrd="0" parTransId="{C88266FF-C27E-45F0-839C-A6DD7E9FC30A}" sibTransId="{822799BB-D1EF-4C96-A363-86289A3F8CC3}"/>
    <dgm:cxn modelId="{E10C4E52-ABB2-4CA6-B7F4-2C2A83C6C2AE}" srcId="{77DDF48C-D15A-43E0-B600-D5228690580E}" destId="{13621811-4DA6-47CA-A4C4-491C2DE9972B}" srcOrd="3" destOrd="0" parTransId="{237653C2-404B-4BA9-BD15-A84452B5B96A}" sibTransId="{541CE1CF-DDF7-4C1C-80C9-D545CE355282}"/>
    <dgm:cxn modelId="{3F58FDFE-29E4-4601-B892-F87A1A05F06F}" srcId="{77DDF48C-D15A-43E0-B600-D5228690580E}" destId="{C6E30F4F-460C-4800-9A55-ECD38DC3F53D}" srcOrd="0" destOrd="0" parTransId="{DCCB6DA3-87B9-41E6-8EAC-0D82732472B5}" sibTransId="{10FE4B6A-3423-4515-B3FE-787D44A103EB}"/>
    <dgm:cxn modelId="{171A3B89-9C4F-4A63-88E7-F9285C6677B7}" type="presOf" srcId="{4BA8FE92-79F8-45E1-846C-EEB62BBDA29A}" destId="{9EAB3D0F-7054-4248-B58D-B42478935F66}" srcOrd="0" destOrd="0" presId="urn:microsoft.com/office/officeart/2005/8/layout/pyramid2"/>
    <dgm:cxn modelId="{3B71654E-B32E-4F1C-A9AC-7798ACEB7BD7}" srcId="{77DDF48C-D15A-43E0-B600-D5228690580E}" destId="{C58DB35A-B6DE-4D27-B44F-888376228DEB}" srcOrd="5" destOrd="0" parTransId="{747A4168-E101-4961-B355-8D49E42B4941}" sibTransId="{540F3469-44E1-4FAB-B00A-478878CD396C}"/>
    <dgm:cxn modelId="{BB12A15D-E9CB-49E3-A5CA-0A7CC5040C42}" srcId="{77DDF48C-D15A-43E0-B600-D5228690580E}" destId="{24359E2A-44C2-4CF1-8622-8C73EB1357F8}" srcOrd="2" destOrd="0" parTransId="{E9B677BB-310C-43B5-A01A-DD7CA6BE1E0C}" sibTransId="{A21E45C0-D5EE-4514-A022-17BA141CA575}"/>
    <dgm:cxn modelId="{B39EE18E-A34C-4A0D-8721-FE216EDAC315}" srcId="{77DDF48C-D15A-43E0-B600-D5228690580E}" destId="{4BA8FE92-79F8-45E1-846C-EEB62BBDA29A}" srcOrd="4" destOrd="0" parTransId="{51D00DFD-B404-4A56-B0B1-8792E232E54A}" sibTransId="{63296692-A2A6-4301-A0DF-5E12DA3F7B98}"/>
    <dgm:cxn modelId="{D4A8522D-6417-4F49-9879-F114119FA8DA}" type="presOf" srcId="{C58DB35A-B6DE-4D27-B44F-888376228DEB}" destId="{64B6D7DC-E5D7-4946-A364-31C453EC2096}" srcOrd="0" destOrd="0" presId="urn:microsoft.com/office/officeart/2005/8/layout/pyramid2"/>
    <dgm:cxn modelId="{07A162DC-8BB5-480E-9ECF-26D0B3A62A8D}" type="presOf" srcId="{13621811-4DA6-47CA-A4C4-491C2DE9972B}" destId="{5BA3E7AA-972B-4740-90EC-A9B87AD8E9BF}" srcOrd="0" destOrd="0" presId="urn:microsoft.com/office/officeart/2005/8/layout/pyramid2"/>
    <dgm:cxn modelId="{22BC984E-985E-4EAC-8352-D0E4108E17CF}" type="presOf" srcId="{77DDF48C-D15A-43E0-B600-D5228690580E}" destId="{7A0C6633-8343-4530-BCA8-9F9F69816597}" srcOrd="0" destOrd="0" presId="urn:microsoft.com/office/officeart/2005/8/layout/pyramid2"/>
    <dgm:cxn modelId="{77694568-DF40-463C-998B-26192EA4446F}" type="presOf" srcId="{24359E2A-44C2-4CF1-8622-8C73EB1357F8}" destId="{91FF5C83-3198-44EB-B62A-E8D97B3A9F18}" srcOrd="0" destOrd="0" presId="urn:microsoft.com/office/officeart/2005/8/layout/pyramid2"/>
    <dgm:cxn modelId="{B36392F6-1E58-47BA-8354-7C50C11EC9BC}" type="presOf" srcId="{C6E30F4F-460C-4800-9A55-ECD38DC3F53D}" destId="{D0A70E05-BE6E-4005-BE3E-F178E0FD9784}" srcOrd="0" destOrd="0" presId="urn:microsoft.com/office/officeart/2005/8/layout/pyramid2"/>
    <dgm:cxn modelId="{DB9B92C6-D55F-4FDA-95B1-16A846810227}" type="presOf" srcId="{649F166D-81A7-4F07-8CC4-8CD0CA0941AA}" destId="{9C7AAB54-E3E3-4CB5-8F67-C13526E7E444}" srcOrd="0" destOrd="0" presId="urn:microsoft.com/office/officeart/2005/8/layout/pyramid2"/>
    <dgm:cxn modelId="{A8F58342-28C7-4F86-A910-E246943C8CEC}" type="presParOf" srcId="{7A0C6633-8343-4530-BCA8-9F9F69816597}" destId="{91915D1B-D2D5-4324-A480-CDB760C5C236}" srcOrd="0" destOrd="0" presId="urn:microsoft.com/office/officeart/2005/8/layout/pyramid2"/>
    <dgm:cxn modelId="{ED560EDA-9435-4A39-9D40-10F520BF1C5D}" type="presParOf" srcId="{7A0C6633-8343-4530-BCA8-9F9F69816597}" destId="{315FF81E-85C2-4F26-8EC4-0BAA000CBB6A}" srcOrd="1" destOrd="0" presId="urn:microsoft.com/office/officeart/2005/8/layout/pyramid2"/>
    <dgm:cxn modelId="{BA20E56B-D3F7-4C9E-9472-44AA4B3AB285}" type="presParOf" srcId="{315FF81E-85C2-4F26-8EC4-0BAA000CBB6A}" destId="{D0A70E05-BE6E-4005-BE3E-F178E0FD9784}" srcOrd="0" destOrd="0" presId="urn:microsoft.com/office/officeart/2005/8/layout/pyramid2"/>
    <dgm:cxn modelId="{53CE725C-6A92-42F2-9D61-3CFB62BD272C}" type="presParOf" srcId="{315FF81E-85C2-4F26-8EC4-0BAA000CBB6A}" destId="{5B0CEE04-AAF2-4E1E-9A44-C71F39AD82BF}" srcOrd="1" destOrd="0" presId="urn:microsoft.com/office/officeart/2005/8/layout/pyramid2"/>
    <dgm:cxn modelId="{F19652BB-58CF-40A2-830B-C5CF971AD469}" type="presParOf" srcId="{315FF81E-85C2-4F26-8EC4-0BAA000CBB6A}" destId="{9C7AAB54-E3E3-4CB5-8F67-C13526E7E444}" srcOrd="2" destOrd="0" presId="urn:microsoft.com/office/officeart/2005/8/layout/pyramid2"/>
    <dgm:cxn modelId="{BBF0A2E9-4302-4105-A079-6ECC09965FE1}" type="presParOf" srcId="{315FF81E-85C2-4F26-8EC4-0BAA000CBB6A}" destId="{1D6B7CF0-556D-49CC-8F78-FCCF02A829FA}" srcOrd="3" destOrd="0" presId="urn:microsoft.com/office/officeart/2005/8/layout/pyramid2"/>
    <dgm:cxn modelId="{E3E0CB4D-4F10-456D-BD60-72A8B07CE7E5}" type="presParOf" srcId="{315FF81E-85C2-4F26-8EC4-0BAA000CBB6A}" destId="{91FF5C83-3198-44EB-B62A-E8D97B3A9F18}" srcOrd="4" destOrd="0" presId="urn:microsoft.com/office/officeart/2005/8/layout/pyramid2"/>
    <dgm:cxn modelId="{2B2379C4-F7C4-47BF-922B-5936B97D1EB0}" type="presParOf" srcId="{315FF81E-85C2-4F26-8EC4-0BAA000CBB6A}" destId="{42231A5E-95A5-4865-9E0C-FF17D7D9CAD2}" srcOrd="5" destOrd="0" presId="urn:microsoft.com/office/officeart/2005/8/layout/pyramid2"/>
    <dgm:cxn modelId="{269F1DD4-5578-4C30-B6BD-EC65B5C00531}" type="presParOf" srcId="{315FF81E-85C2-4F26-8EC4-0BAA000CBB6A}" destId="{5BA3E7AA-972B-4740-90EC-A9B87AD8E9BF}" srcOrd="6" destOrd="0" presId="urn:microsoft.com/office/officeart/2005/8/layout/pyramid2"/>
    <dgm:cxn modelId="{9D7CD5CA-7AB1-469D-8D37-DDCA0A54F869}" type="presParOf" srcId="{315FF81E-85C2-4F26-8EC4-0BAA000CBB6A}" destId="{E6271A20-293B-4A2F-88A6-C06BFD8ED9EC}" srcOrd="7" destOrd="0" presId="urn:microsoft.com/office/officeart/2005/8/layout/pyramid2"/>
    <dgm:cxn modelId="{AFC195BF-EFC5-4143-9D84-216922CA75BA}" type="presParOf" srcId="{315FF81E-85C2-4F26-8EC4-0BAA000CBB6A}" destId="{9EAB3D0F-7054-4248-B58D-B42478935F66}" srcOrd="8" destOrd="0" presId="urn:microsoft.com/office/officeart/2005/8/layout/pyramid2"/>
    <dgm:cxn modelId="{BAF8B500-A1D1-4F3C-B415-F9985C19C2BF}" type="presParOf" srcId="{315FF81E-85C2-4F26-8EC4-0BAA000CBB6A}" destId="{FBD4E2B7-1763-4427-8D00-D770BEA3EAEB}" srcOrd="9" destOrd="0" presId="urn:microsoft.com/office/officeart/2005/8/layout/pyramid2"/>
    <dgm:cxn modelId="{CB9D68F0-BFD9-42C9-A8B3-28E3E954A5C3}" type="presParOf" srcId="{315FF81E-85C2-4F26-8EC4-0BAA000CBB6A}" destId="{64B6D7DC-E5D7-4946-A364-31C453EC2096}" srcOrd="10" destOrd="0" presId="urn:microsoft.com/office/officeart/2005/8/layout/pyramid2"/>
    <dgm:cxn modelId="{B23CFDF7-7009-4BA9-B3E8-169561B18542}" type="presParOf" srcId="{315FF81E-85C2-4F26-8EC4-0BAA000CBB6A}" destId="{6381862E-103C-47C1-ABC4-E88039406E3C}" srcOrd="11"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427405-82AC-4EF0-A12D-9E3B0E004FC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082E44F-E528-4EC3-B861-FD0B64DB94EC}">
      <dgm:prSet custT="1"/>
      <dgm:spPr>
        <a:solidFill>
          <a:schemeClr val="accent4">
            <a:lumMod val="40000"/>
            <a:lumOff val="60000"/>
          </a:schemeClr>
        </a:solidFill>
        <a:ln>
          <a:solidFill>
            <a:schemeClr val="bg1"/>
          </a:solidFill>
        </a:ln>
      </dgm:spPr>
      <dgm:t>
        <a:bodyPr/>
        <a:lstStyle/>
        <a:p>
          <a:pPr rtl="0"/>
          <a:r>
            <a:rPr lang="en-US" sz="1400" b="1" dirty="0" smtClean="0">
              <a:solidFill>
                <a:schemeClr val="tx1"/>
              </a:solidFill>
            </a:rPr>
            <a:t>Key – name of the object</a:t>
          </a:r>
          <a:endParaRPr lang="en-US" sz="1400" b="1" dirty="0">
            <a:solidFill>
              <a:schemeClr val="tx1"/>
            </a:solidFill>
          </a:endParaRPr>
        </a:p>
      </dgm:t>
    </dgm:pt>
    <dgm:pt modelId="{FB350142-61C9-4A8E-9BAD-E97D855FF1CF}" type="parTrans" cxnId="{9EC1D4A0-4799-440A-9E7D-1D659D689E13}">
      <dgm:prSet/>
      <dgm:spPr/>
      <dgm:t>
        <a:bodyPr/>
        <a:lstStyle/>
        <a:p>
          <a:endParaRPr lang="en-US"/>
        </a:p>
      </dgm:t>
    </dgm:pt>
    <dgm:pt modelId="{37389CF6-336A-4A4E-BAAF-F18F485696B9}" type="sibTrans" cxnId="{9EC1D4A0-4799-440A-9E7D-1D659D689E13}">
      <dgm:prSet/>
      <dgm:spPr/>
      <dgm:t>
        <a:bodyPr/>
        <a:lstStyle/>
        <a:p>
          <a:endParaRPr lang="en-US"/>
        </a:p>
      </dgm:t>
    </dgm:pt>
    <dgm:pt modelId="{0A1FA290-5FD9-4C47-9D60-164F919906E7}">
      <dgm:prSet custT="1"/>
      <dgm:spPr>
        <a:solidFill>
          <a:schemeClr val="accent4">
            <a:lumMod val="40000"/>
            <a:lumOff val="60000"/>
          </a:schemeClr>
        </a:solidFill>
      </dgm:spPr>
      <dgm:t>
        <a:bodyPr/>
        <a:lstStyle/>
        <a:p>
          <a:pPr rtl="0"/>
          <a:r>
            <a:rPr lang="en-US" sz="1400" b="1" dirty="0" smtClean="0">
              <a:solidFill>
                <a:schemeClr val="tx1"/>
              </a:solidFill>
            </a:rPr>
            <a:t>Data and sequence of bytes  </a:t>
          </a:r>
          <a:endParaRPr lang="en-US" sz="1400" b="1" dirty="0">
            <a:solidFill>
              <a:schemeClr val="tx1"/>
            </a:solidFill>
          </a:endParaRPr>
        </a:p>
      </dgm:t>
    </dgm:pt>
    <dgm:pt modelId="{8B32822C-415E-4F52-B323-B3C8D626AE8A}" type="parTrans" cxnId="{D874B583-C850-418E-ABF1-DE2EB5782C25}">
      <dgm:prSet/>
      <dgm:spPr/>
      <dgm:t>
        <a:bodyPr/>
        <a:lstStyle/>
        <a:p>
          <a:endParaRPr lang="en-US"/>
        </a:p>
      </dgm:t>
    </dgm:pt>
    <dgm:pt modelId="{8C65B66C-F662-49B9-9487-76FDDB20E33C}" type="sibTrans" cxnId="{D874B583-C850-418E-ABF1-DE2EB5782C25}">
      <dgm:prSet/>
      <dgm:spPr/>
      <dgm:t>
        <a:bodyPr/>
        <a:lstStyle/>
        <a:p>
          <a:endParaRPr lang="en-US"/>
        </a:p>
      </dgm:t>
    </dgm:pt>
    <dgm:pt modelId="{D83AC175-6E5F-4C36-9B5F-E438836A22D5}">
      <dgm:prSet custT="1"/>
      <dgm:spPr>
        <a:solidFill>
          <a:schemeClr val="accent4">
            <a:lumMod val="40000"/>
            <a:lumOff val="60000"/>
          </a:schemeClr>
        </a:solidFill>
      </dgm:spPr>
      <dgm:t>
        <a:bodyPr/>
        <a:lstStyle/>
        <a:p>
          <a:pPr rtl="0"/>
          <a:r>
            <a:rPr lang="en-US" sz="1400" b="1" dirty="0" smtClean="0">
              <a:solidFill>
                <a:schemeClr val="tx1"/>
              </a:solidFill>
            </a:rPr>
            <a:t>Sub resources</a:t>
          </a:r>
          <a:endParaRPr lang="en-US" sz="1400" b="1" dirty="0">
            <a:solidFill>
              <a:schemeClr val="tx1"/>
            </a:solidFill>
          </a:endParaRPr>
        </a:p>
      </dgm:t>
    </dgm:pt>
    <dgm:pt modelId="{D20D63CC-1A11-424B-8EEB-64CAEDEB99C6}" type="parTrans" cxnId="{86AB7AED-32C5-4074-B87D-8AF7EFC745CC}">
      <dgm:prSet/>
      <dgm:spPr/>
      <dgm:t>
        <a:bodyPr/>
        <a:lstStyle/>
        <a:p>
          <a:endParaRPr lang="en-US"/>
        </a:p>
      </dgm:t>
    </dgm:pt>
    <dgm:pt modelId="{32DBEEF8-A247-4966-A65B-F32BBD69D72E}" type="sibTrans" cxnId="{86AB7AED-32C5-4074-B87D-8AF7EFC745CC}">
      <dgm:prSet/>
      <dgm:spPr/>
      <dgm:t>
        <a:bodyPr/>
        <a:lstStyle/>
        <a:p>
          <a:endParaRPr lang="en-US"/>
        </a:p>
      </dgm:t>
    </dgm:pt>
    <dgm:pt modelId="{20C77BA1-330C-487D-B822-134B57931D18}">
      <dgm:prSet custT="1"/>
      <dgm:spPr>
        <a:solidFill>
          <a:schemeClr val="accent4">
            <a:lumMod val="40000"/>
            <a:lumOff val="60000"/>
          </a:schemeClr>
        </a:solidFill>
      </dgm:spPr>
      <dgm:t>
        <a:bodyPr/>
        <a:lstStyle/>
        <a:p>
          <a:pPr rtl="0"/>
          <a:r>
            <a:rPr lang="en-US" sz="1400" b="1" dirty="0" smtClean="0">
              <a:solidFill>
                <a:schemeClr val="tx1"/>
              </a:solidFill>
            </a:rPr>
            <a:t>Access control lists</a:t>
          </a:r>
          <a:endParaRPr lang="en-US" sz="1400" b="1" dirty="0">
            <a:solidFill>
              <a:schemeClr val="tx1"/>
            </a:solidFill>
          </a:endParaRPr>
        </a:p>
      </dgm:t>
    </dgm:pt>
    <dgm:pt modelId="{B0834F90-9585-415C-BB85-5D44DB5E628F}" type="parTrans" cxnId="{1DF1723E-350B-43B7-BCF8-A181B3FA22F6}">
      <dgm:prSet/>
      <dgm:spPr/>
      <dgm:t>
        <a:bodyPr/>
        <a:lstStyle/>
        <a:p>
          <a:endParaRPr lang="en-US"/>
        </a:p>
      </dgm:t>
    </dgm:pt>
    <dgm:pt modelId="{FBC86BBE-40B3-4DFB-911C-3AE2D7471A45}" type="sibTrans" cxnId="{1DF1723E-350B-43B7-BCF8-A181B3FA22F6}">
      <dgm:prSet/>
      <dgm:spPr/>
      <dgm:t>
        <a:bodyPr/>
        <a:lstStyle/>
        <a:p>
          <a:endParaRPr lang="en-US"/>
        </a:p>
      </dgm:t>
    </dgm:pt>
    <dgm:pt modelId="{31D4F920-73F4-43C2-B7F4-84AC00024F13}">
      <dgm:prSet custT="1"/>
      <dgm:spPr>
        <a:solidFill>
          <a:schemeClr val="accent4">
            <a:lumMod val="40000"/>
            <a:lumOff val="60000"/>
          </a:schemeClr>
        </a:solidFill>
      </dgm:spPr>
      <dgm:t>
        <a:bodyPr/>
        <a:lstStyle/>
        <a:p>
          <a:pPr rtl="0"/>
          <a:r>
            <a:rPr lang="en-US" sz="1400" b="1" dirty="0" smtClean="0">
              <a:solidFill>
                <a:schemeClr val="tx1"/>
              </a:solidFill>
            </a:rPr>
            <a:t>Metadata</a:t>
          </a:r>
          <a:endParaRPr lang="en-US" sz="1400" b="1" dirty="0">
            <a:solidFill>
              <a:schemeClr val="tx1"/>
            </a:solidFill>
          </a:endParaRPr>
        </a:p>
      </dgm:t>
    </dgm:pt>
    <dgm:pt modelId="{F9955C87-3FAC-4178-A226-59E2B9A79264}" type="parTrans" cxnId="{D08EB25A-8AB1-440A-B4B5-823F757E1B2A}">
      <dgm:prSet/>
      <dgm:spPr/>
      <dgm:t>
        <a:bodyPr/>
        <a:lstStyle/>
        <a:p>
          <a:endParaRPr lang="en-US"/>
        </a:p>
      </dgm:t>
    </dgm:pt>
    <dgm:pt modelId="{4641F182-47B4-42E6-81A1-D3EC9DCA4D25}" type="sibTrans" cxnId="{D08EB25A-8AB1-440A-B4B5-823F757E1B2A}">
      <dgm:prSet/>
      <dgm:spPr/>
      <dgm:t>
        <a:bodyPr/>
        <a:lstStyle/>
        <a:p>
          <a:endParaRPr lang="en-US"/>
        </a:p>
      </dgm:t>
    </dgm:pt>
    <dgm:pt modelId="{8E0E2915-33C2-413E-AD8B-66E9D53B0606}">
      <dgm:prSet custT="1"/>
      <dgm:spPr>
        <a:solidFill>
          <a:schemeClr val="accent4">
            <a:lumMod val="40000"/>
            <a:lumOff val="60000"/>
          </a:schemeClr>
        </a:solidFill>
      </dgm:spPr>
      <dgm:t>
        <a:bodyPr/>
        <a:lstStyle/>
        <a:p>
          <a:pPr rtl="0"/>
          <a:r>
            <a:rPr lang="en-US" sz="1400" b="1" dirty="0" smtClean="0">
              <a:solidFill>
                <a:schemeClr val="tx1"/>
              </a:solidFill>
            </a:rPr>
            <a:t>Version id  </a:t>
          </a:r>
          <a:endParaRPr lang="en-US" sz="1400" b="1" dirty="0">
            <a:solidFill>
              <a:schemeClr val="tx1"/>
            </a:solidFill>
          </a:endParaRPr>
        </a:p>
      </dgm:t>
    </dgm:pt>
    <dgm:pt modelId="{2BD1EE21-A829-49B2-9B66-4379B6859C1C}" type="parTrans" cxnId="{859A1278-25A7-4EFE-8F75-1F4A464A6A14}">
      <dgm:prSet/>
      <dgm:spPr/>
      <dgm:t>
        <a:bodyPr/>
        <a:lstStyle/>
        <a:p>
          <a:endParaRPr lang="en-US"/>
        </a:p>
      </dgm:t>
    </dgm:pt>
    <dgm:pt modelId="{1F3FA7E9-A294-45B9-8DFB-C4EBD0B96466}" type="sibTrans" cxnId="{859A1278-25A7-4EFE-8F75-1F4A464A6A14}">
      <dgm:prSet/>
      <dgm:spPr/>
      <dgm:t>
        <a:bodyPr/>
        <a:lstStyle/>
        <a:p>
          <a:endParaRPr lang="en-US"/>
        </a:p>
      </dgm:t>
    </dgm:pt>
    <dgm:pt modelId="{A4CEB43D-E079-4657-904A-5E8211562295}" type="pres">
      <dgm:prSet presAssocID="{B6427405-82AC-4EF0-A12D-9E3B0E004FC4}" presName="cycle" presStyleCnt="0">
        <dgm:presLayoutVars>
          <dgm:dir/>
          <dgm:resizeHandles val="exact"/>
        </dgm:presLayoutVars>
      </dgm:prSet>
      <dgm:spPr/>
      <dgm:t>
        <a:bodyPr/>
        <a:lstStyle/>
        <a:p>
          <a:endParaRPr lang="en-US"/>
        </a:p>
      </dgm:t>
    </dgm:pt>
    <dgm:pt modelId="{77E111C5-F602-41F4-9C7D-77A2C0F49C64}" type="pres">
      <dgm:prSet presAssocID="{2082E44F-E528-4EC3-B861-FD0B64DB94EC}" presName="node" presStyleLbl="node1" presStyleIdx="0" presStyleCnt="6" custScaleX="115799">
        <dgm:presLayoutVars>
          <dgm:bulletEnabled val="1"/>
        </dgm:presLayoutVars>
      </dgm:prSet>
      <dgm:spPr/>
      <dgm:t>
        <a:bodyPr/>
        <a:lstStyle/>
        <a:p>
          <a:endParaRPr lang="en-US"/>
        </a:p>
      </dgm:t>
    </dgm:pt>
    <dgm:pt modelId="{063F8483-654C-4778-AEBB-61E1654CB1B5}" type="pres">
      <dgm:prSet presAssocID="{37389CF6-336A-4A4E-BAAF-F18F485696B9}" presName="sibTrans" presStyleLbl="sibTrans2D1" presStyleIdx="0" presStyleCnt="6"/>
      <dgm:spPr/>
      <dgm:t>
        <a:bodyPr/>
        <a:lstStyle/>
        <a:p>
          <a:endParaRPr lang="en-US"/>
        </a:p>
      </dgm:t>
    </dgm:pt>
    <dgm:pt modelId="{1331A701-5428-4E38-83A5-4D957A2DFE20}" type="pres">
      <dgm:prSet presAssocID="{37389CF6-336A-4A4E-BAAF-F18F485696B9}" presName="connectorText" presStyleLbl="sibTrans2D1" presStyleIdx="0" presStyleCnt="6"/>
      <dgm:spPr/>
      <dgm:t>
        <a:bodyPr/>
        <a:lstStyle/>
        <a:p>
          <a:endParaRPr lang="en-US"/>
        </a:p>
      </dgm:t>
    </dgm:pt>
    <dgm:pt modelId="{99CACBF9-C87E-43D5-9D89-DD7401A51E64}" type="pres">
      <dgm:prSet presAssocID="{0A1FA290-5FD9-4C47-9D60-164F919906E7}" presName="node" presStyleLbl="node1" presStyleIdx="1" presStyleCnt="6" custScaleX="128622">
        <dgm:presLayoutVars>
          <dgm:bulletEnabled val="1"/>
        </dgm:presLayoutVars>
      </dgm:prSet>
      <dgm:spPr/>
      <dgm:t>
        <a:bodyPr/>
        <a:lstStyle/>
        <a:p>
          <a:endParaRPr lang="en-US"/>
        </a:p>
      </dgm:t>
    </dgm:pt>
    <dgm:pt modelId="{5745925F-ECF3-48B7-A1BA-1175B9E07D9D}" type="pres">
      <dgm:prSet presAssocID="{8C65B66C-F662-49B9-9487-76FDDB20E33C}" presName="sibTrans" presStyleLbl="sibTrans2D1" presStyleIdx="1" presStyleCnt="6"/>
      <dgm:spPr/>
      <dgm:t>
        <a:bodyPr/>
        <a:lstStyle/>
        <a:p>
          <a:endParaRPr lang="en-US"/>
        </a:p>
      </dgm:t>
    </dgm:pt>
    <dgm:pt modelId="{1EBEA022-B021-442B-BDF7-2557DED52A7A}" type="pres">
      <dgm:prSet presAssocID="{8C65B66C-F662-49B9-9487-76FDDB20E33C}" presName="connectorText" presStyleLbl="sibTrans2D1" presStyleIdx="1" presStyleCnt="6"/>
      <dgm:spPr/>
      <dgm:t>
        <a:bodyPr/>
        <a:lstStyle/>
        <a:p>
          <a:endParaRPr lang="en-US"/>
        </a:p>
      </dgm:t>
    </dgm:pt>
    <dgm:pt modelId="{66C258DD-7B82-4046-B663-B9F85CDBF7C0}" type="pres">
      <dgm:prSet presAssocID="{D83AC175-6E5F-4C36-9B5F-E438836A22D5}" presName="node" presStyleLbl="node1" presStyleIdx="2" presStyleCnt="6" custScaleX="119039" custRadScaleRad="98910" custRadScaleInc="-3707">
        <dgm:presLayoutVars>
          <dgm:bulletEnabled val="1"/>
        </dgm:presLayoutVars>
      </dgm:prSet>
      <dgm:spPr/>
      <dgm:t>
        <a:bodyPr/>
        <a:lstStyle/>
        <a:p>
          <a:endParaRPr lang="en-US"/>
        </a:p>
      </dgm:t>
    </dgm:pt>
    <dgm:pt modelId="{459A873B-95CD-4B72-960E-6760FC716F4C}" type="pres">
      <dgm:prSet presAssocID="{32DBEEF8-A247-4966-A65B-F32BBD69D72E}" presName="sibTrans" presStyleLbl="sibTrans2D1" presStyleIdx="2" presStyleCnt="6"/>
      <dgm:spPr/>
      <dgm:t>
        <a:bodyPr/>
        <a:lstStyle/>
        <a:p>
          <a:endParaRPr lang="en-US"/>
        </a:p>
      </dgm:t>
    </dgm:pt>
    <dgm:pt modelId="{65FB2384-C1AE-4E9B-BF6B-C3BBA50D228C}" type="pres">
      <dgm:prSet presAssocID="{32DBEEF8-A247-4966-A65B-F32BBD69D72E}" presName="connectorText" presStyleLbl="sibTrans2D1" presStyleIdx="2" presStyleCnt="6"/>
      <dgm:spPr/>
      <dgm:t>
        <a:bodyPr/>
        <a:lstStyle/>
        <a:p>
          <a:endParaRPr lang="en-US"/>
        </a:p>
      </dgm:t>
    </dgm:pt>
    <dgm:pt modelId="{B581C95B-C64A-4F56-AAE2-7F4698A75D27}" type="pres">
      <dgm:prSet presAssocID="{20C77BA1-330C-487D-B822-134B57931D18}" presName="node" presStyleLbl="node1" presStyleIdx="3" presStyleCnt="6" custScaleX="146859">
        <dgm:presLayoutVars>
          <dgm:bulletEnabled val="1"/>
        </dgm:presLayoutVars>
      </dgm:prSet>
      <dgm:spPr/>
      <dgm:t>
        <a:bodyPr/>
        <a:lstStyle/>
        <a:p>
          <a:endParaRPr lang="en-US"/>
        </a:p>
      </dgm:t>
    </dgm:pt>
    <dgm:pt modelId="{6D72C487-AF98-42BB-A3B5-BFDD1355FDF1}" type="pres">
      <dgm:prSet presAssocID="{FBC86BBE-40B3-4DFB-911C-3AE2D7471A45}" presName="sibTrans" presStyleLbl="sibTrans2D1" presStyleIdx="3" presStyleCnt="6"/>
      <dgm:spPr/>
      <dgm:t>
        <a:bodyPr/>
        <a:lstStyle/>
        <a:p>
          <a:endParaRPr lang="en-US"/>
        </a:p>
      </dgm:t>
    </dgm:pt>
    <dgm:pt modelId="{D771ADC4-385F-4C35-892E-D19578CC09BF}" type="pres">
      <dgm:prSet presAssocID="{FBC86BBE-40B3-4DFB-911C-3AE2D7471A45}" presName="connectorText" presStyleLbl="sibTrans2D1" presStyleIdx="3" presStyleCnt="6"/>
      <dgm:spPr/>
      <dgm:t>
        <a:bodyPr/>
        <a:lstStyle/>
        <a:p>
          <a:endParaRPr lang="en-US"/>
        </a:p>
      </dgm:t>
    </dgm:pt>
    <dgm:pt modelId="{38818E89-E01C-423B-90EC-487E206A03F7}" type="pres">
      <dgm:prSet presAssocID="{31D4F920-73F4-43C2-B7F4-84AC00024F13}" presName="node" presStyleLbl="node1" presStyleIdx="4" presStyleCnt="6" custScaleX="118811" custRadScaleRad="100207" custRadScaleInc="5068">
        <dgm:presLayoutVars>
          <dgm:bulletEnabled val="1"/>
        </dgm:presLayoutVars>
      </dgm:prSet>
      <dgm:spPr/>
      <dgm:t>
        <a:bodyPr/>
        <a:lstStyle/>
        <a:p>
          <a:endParaRPr lang="en-US"/>
        </a:p>
      </dgm:t>
    </dgm:pt>
    <dgm:pt modelId="{4BCC191E-5B96-4C3E-8702-569D6095AE85}" type="pres">
      <dgm:prSet presAssocID="{4641F182-47B4-42E6-81A1-D3EC9DCA4D25}" presName="sibTrans" presStyleLbl="sibTrans2D1" presStyleIdx="4" presStyleCnt="6"/>
      <dgm:spPr/>
      <dgm:t>
        <a:bodyPr/>
        <a:lstStyle/>
        <a:p>
          <a:endParaRPr lang="en-US"/>
        </a:p>
      </dgm:t>
    </dgm:pt>
    <dgm:pt modelId="{66DA015C-EE42-4282-ABFF-F6E05635B06D}" type="pres">
      <dgm:prSet presAssocID="{4641F182-47B4-42E6-81A1-D3EC9DCA4D25}" presName="connectorText" presStyleLbl="sibTrans2D1" presStyleIdx="4" presStyleCnt="6"/>
      <dgm:spPr/>
      <dgm:t>
        <a:bodyPr/>
        <a:lstStyle/>
        <a:p>
          <a:endParaRPr lang="en-US"/>
        </a:p>
      </dgm:t>
    </dgm:pt>
    <dgm:pt modelId="{A12081B2-473B-48C6-8A44-FC83D94FE046}" type="pres">
      <dgm:prSet presAssocID="{8E0E2915-33C2-413E-AD8B-66E9D53B0606}" presName="node" presStyleLbl="node1" presStyleIdx="5" presStyleCnt="6" custScaleX="137179" custRadScaleRad="103944" custRadScaleInc="-8498">
        <dgm:presLayoutVars>
          <dgm:bulletEnabled val="1"/>
        </dgm:presLayoutVars>
      </dgm:prSet>
      <dgm:spPr/>
      <dgm:t>
        <a:bodyPr/>
        <a:lstStyle/>
        <a:p>
          <a:endParaRPr lang="en-US"/>
        </a:p>
      </dgm:t>
    </dgm:pt>
    <dgm:pt modelId="{AF42F84B-021F-4FA6-9A07-80535184185A}" type="pres">
      <dgm:prSet presAssocID="{1F3FA7E9-A294-45B9-8DFB-C4EBD0B96466}" presName="sibTrans" presStyleLbl="sibTrans2D1" presStyleIdx="5" presStyleCnt="6"/>
      <dgm:spPr/>
      <dgm:t>
        <a:bodyPr/>
        <a:lstStyle/>
        <a:p>
          <a:endParaRPr lang="en-US"/>
        </a:p>
      </dgm:t>
    </dgm:pt>
    <dgm:pt modelId="{72AA54B9-3FD2-4232-8E9E-70DB50938F83}" type="pres">
      <dgm:prSet presAssocID="{1F3FA7E9-A294-45B9-8DFB-C4EBD0B96466}" presName="connectorText" presStyleLbl="sibTrans2D1" presStyleIdx="5" presStyleCnt="6"/>
      <dgm:spPr/>
      <dgm:t>
        <a:bodyPr/>
        <a:lstStyle/>
        <a:p>
          <a:endParaRPr lang="en-US"/>
        </a:p>
      </dgm:t>
    </dgm:pt>
  </dgm:ptLst>
  <dgm:cxnLst>
    <dgm:cxn modelId="{796CAACC-E7C2-44AF-B38B-FF99B3E0EE65}" type="presOf" srcId="{32DBEEF8-A247-4966-A65B-F32BBD69D72E}" destId="{65FB2384-C1AE-4E9B-BF6B-C3BBA50D228C}" srcOrd="1" destOrd="0" presId="urn:microsoft.com/office/officeart/2005/8/layout/cycle2"/>
    <dgm:cxn modelId="{859A1278-25A7-4EFE-8F75-1F4A464A6A14}" srcId="{B6427405-82AC-4EF0-A12D-9E3B0E004FC4}" destId="{8E0E2915-33C2-413E-AD8B-66E9D53B0606}" srcOrd="5" destOrd="0" parTransId="{2BD1EE21-A829-49B2-9B66-4379B6859C1C}" sibTransId="{1F3FA7E9-A294-45B9-8DFB-C4EBD0B96466}"/>
    <dgm:cxn modelId="{A8B2FF49-5272-40E7-90BC-BA3CFC7CEA1A}" type="presOf" srcId="{8E0E2915-33C2-413E-AD8B-66E9D53B0606}" destId="{A12081B2-473B-48C6-8A44-FC83D94FE046}" srcOrd="0" destOrd="0" presId="urn:microsoft.com/office/officeart/2005/8/layout/cycle2"/>
    <dgm:cxn modelId="{8E48AA08-3D83-4FDF-82AD-2CDE3E9101DA}" type="presOf" srcId="{20C77BA1-330C-487D-B822-134B57931D18}" destId="{B581C95B-C64A-4F56-AAE2-7F4698A75D27}" srcOrd="0" destOrd="0" presId="urn:microsoft.com/office/officeart/2005/8/layout/cycle2"/>
    <dgm:cxn modelId="{D874B583-C850-418E-ABF1-DE2EB5782C25}" srcId="{B6427405-82AC-4EF0-A12D-9E3B0E004FC4}" destId="{0A1FA290-5FD9-4C47-9D60-164F919906E7}" srcOrd="1" destOrd="0" parTransId="{8B32822C-415E-4F52-B323-B3C8D626AE8A}" sibTransId="{8C65B66C-F662-49B9-9487-76FDDB20E33C}"/>
    <dgm:cxn modelId="{A4F7FD5B-5809-4F80-B42A-63835162EA6A}" type="presOf" srcId="{4641F182-47B4-42E6-81A1-D3EC9DCA4D25}" destId="{4BCC191E-5B96-4C3E-8702-569D6095AE85}" srcOrd="0" destOrd="0" presId="urn:microsoft.com/office/officeart/2005/8/layout/cycle2"/>
    <dgm:cxn modelId="{F3BC9C21-67D5-4FAD-9D16-BBD8651F35EF}" type="presOf" srcId="{1F3FA7E9-A294-45B9-8DFB-C4EBD0B96466}" destId="{72AA54B9-3FD2-4232-8E9E-70DB50938F83}" srcOrd="1" destOrd="0" presId="urn:microsoft.com/office/officeart/2005/8/layout/cycle2"/>
    <dgm:cxn modelId="{86AB7AED-32C5-4074-B87D-8AF7EFC745CC}" srcId="{B6427405-82AC-4EF0-A12D-9E3B0E004FC4}" destId="{D83AC175-6E5F-4C36-9B5F-E438836A22D5}" srcOrd="2" destOrd="0" parTransId="{D20D63CC-1A11-424B-8EEB-64CAEDEB99C6}" sibTransId="{32DBEEF8-A247-4966-A65B-F32BBD69D72E}"/>
    <dgm:cxn modelId="{00C8BF9A-A830-439F-9CC5-B506864E4C1E}" type="presOf" srcId="{1F3FA7E9-A294-45B9-8DFB-C4EBD0B96466}" destId="{AF42F84B-021F-4FA6-9A07-80535184185A}" srcOrd="0" destOrd="0" presId="urn:microsoft.com/office/officeart/2005/8/layout/cycle2"/>
    <dgm:cxn modelId="{26E5ECFF-702D-4866-B412-6013539B123D}" type="presOf" srcId="{31D4F920-73F4-43C2-B7F4-84AC00024F13}" destId="{38818E89-E01C-423B-90EC-487E206A03F7}" srcOrd="0" destOrd="0" presId="urn:microsoft.com/office/officeart/2005/8/layout/cycle2"/>
    <dgm:cxn modelId="{C5F4A37D-6F49-45D0-9F37-B4A9EEDD2488}" type="presOf" srcId="{D83AC175-6E5F-4C36-9B5F-E438836A22D5}" destId="{66C258DD-7B82-4046-B663-B9F85CDBF7C0}" srcOrd="0" destOrd="0" presId="urn:microsoft.com/office/officeart/2005/8/layout/cycle2"/>
    <dgm:cxn modelId="{73C52F66-30B2-45DB-93CF-3CE69A0656CF}" type="presOf" srcId="{0A1FA290-5FD9-4C47-9D60-164F919906E7}" destId="{99CACBF9-C87E-43D5-9D89-DD7401A51E64}" srcOrd="0" destOrd="0" presId="urn:microsoft.com/office/officeart/2005/8/layout/cycle2"/>
    <dgm:cxn modelId="{A27BE70C-AD52-4A8F-87C9-5680F8EAFAAC}" type="presOf" srcId="{37389CF6-336A-4A4E-BAAF-F18F485696B9}" destId="{1331A701-5428-4E38-83A5-4D957A2DFE20}" srcOrd="1" destOrd="0" presId="urn:microsoft.com/office/officeart/2005/8/layout/cycle2"/>
    <dgm:cxn modelId="{74551D60-077D-451F-BAB5-0ADCCCCA704E}" type="presOf" srcId="{4641F182-47B4-42E6-81A1-D3EC9DCA4D25}" destId="{66DA015C-EE42-4282-ABFF-F6E05635B06D}" srcOrd="1" destOrd="0" presId="urn:microsoft.com/office/officeart/2005/8/layout/cycle2"/>
    <dgm:cxn modelId="{61570B57-1544-4BF7-BD78-35C11E3264EE}" type="presOf" srcId="{FBC86BBE-40B3-4DFB-911C-3AE2D7471A45}" destId="{6D72C487-AF98-42BB-A3B5-BFDD1355FDF1}" srcOrd="0" destOrd="0" presId="urn:microsoft.com/office/officeart/2005/8/layout/cycle2"/>
    <dgm:cxn modelId="{158B9219-ACE7-4937-BF62-B23EDC8F159C}" type="presOf" srcId="{FBC86BBE-40B3-4DFB-911C-3AE2D7471A45}" destId="{D771ADC4-385F-4C35-892E-D19578CC09BF}" srcOrd="1" destOrd="0" presId="urn:microsoft.com/office/officeart/2005/8/layout/cycle2"/>
    <dgm:cxn modelId="{16278D1D-1040-4A67-BBF0-2DF1EF36CBF8}" type="presOf" srcId="{2082E44F-E528-4EC3-B861-FD0B64DB94EC}" destId="{77E111C5-F602-41F4-9C7D-77A2C0F49C64}" srcOrd="0" destOrd="0" presId="urn:microsoft.com/office/officeart/2005/8/layout/cycle2"/>
    <dgm:cxn modelId="{9EC1D4A0-4799-440A-9E7D-1D659D689E13}" srcId="{B6427405-82AC-4EF0-A12D-9E3B0E004FC4}" destId="{2082E44F-E528-4EC3-B861-FD0B64DB94EC}" srcOrd="0" destOrd="0" parTransId="{FB350142-61C9-4A8E-9BAD-E97D855FF1CF}" sibTransId="{37389CF6-336A-4A4E-BAAF-F18F485696B9}"/>
    <dgm:cxn modelId="{88DC137E-6C25-4C72-948C-84E176A292DA}" type="presOf" srcId="{B6427405-82AC-4EF0-A12D-9E3B0E004FC4}" destId="{A4CEB43D-E079-4657-904A-5E8211562295}" srcOrd="0" destOrd="0" presId="urn:microsoft.com/office/officeart/2005/8/layout/cycle2"/>
    <dgm:cxn modelId="{1DF1723E-350B-43B7-BCF8-A181B3FA22F6}" srcId="{B6427405-82AC-4EF0-A12D-9E3B0E004FC4}" destId="{20C77BA1-330C-487D-B822-134B57931D18}" srcOrd="3" destOrd="0" parTransId="{B0834F90-9585-415C-BB85-5D44DB5E628F}" sibTransId="{FBC86BBE-40B3-4DFB-911C-3AE2D7471A45}"/>
    <dgm:cxn modelId="{585829BB-AC6A-4B44-9691-493EC687DE1F}" type="presOf" srcId="{8C65B66C-F662-49B9-9487-76FDDB20E33C}" destId="{1EBEA022-B021-442B-BDF7-2557DED52A7A}" srcOrd="1" destOrd="0" presId="urn:microsoft.com/office/officeart/2005/8/layout/cycle2"/>
    <dgm:cxn modelId="{4BD9F8BB-D81E-4775-9124-81C247CFD00A}" type="presOf" srcId="{32DBEEF8-A247-4966-A65B-F32BBD69D72E}" destId="{459A873B-95CD-4B72-960E-6760FC716F4C}" srcOrd="0" destOrd="0" presId="urn:microsoft.com/office/officeart/2005/8/layout/cycle2"/>
    <dgm:cxn modelId="{D0854E53-B89D-44B0-A49E-C797C6E1F1F6}" type="presOf" srcId="{8C65B66C-F662-49B9-9487-76FDDB20E33C}" destId="{5745925F-ECF3-48B7-A1BA-1175B9E07D9D}" srcOrd="0" destOrd="0" presId="urn:microsoft.com/office/officeart/2005/8/layout/cycle2"/>
    <dgm:cxn modelId="{D08EB25A-8AB1-440A-B4B5-823F757E1B2A}" srcId="{B6427405-82AC-4EF0-A12D-9E3B0E004FC4}" destId="{31D4F920-73F4-43C2-B7F4-84AC00024F13}" srcOrd="4" destOrd="0" parTransId="{F9955C87-3FAC-4178-A226-59E2B9A79264}" sibTransId="{4641F182-47B4-42E6-81A1-D3EC9DCA4D25}"/>
    <dgm:cxn modelId="{92593800-CABB-4484-A0E2-F541DDF6677D}" type="presOf" srcId="{37389CF6-336A-4A4E-BAAF-F18F485696B9}" destId="{063F8483-654C-4778-AEBB-61E1654CB1B5}" srcOrd="0" destOrd="0" presId="urn:microsoft.com/office/officeart/2005/8/layout/cycle2"/>
    <dgm:cxn modelId="{19CF8F39-603D-432C-943D-694B09833306}" type="presParOf" srcId="{A4CEB43D-E079-4657-904A-5E8211562295}" destId="{77E111C5-F602-41F4-9C7D-77A2C0F49C64}" srcOrd="0" destOrd="0" presId="urn:microsoft.com/office/officeart/2005/8/layout/cycle2"/>
    <dgm:cxn modelId="{1DDFBF12-0D66-4436-A3A2-100EE4BC652F}" type="presParOf" srcId="{A4CEB43D-E079-4657-904A-5E8211562295}" destId="{063F8483-654C-4778-AEBB-61E1654CB1B5}" srcOrd="1" destOrd="0" presId="urn:microsoft.com/office/officeart/2005/8/layout/cycle2"/>
    <dgm:cxn modelId="{F9B52991-E701-4045-B4F6-850537B0D6E3}" type="presParOf" srcId="{063F8483-654C-4778-AEBB-61E1654CB1B5}" destId="{1331A701-5428-4E38-83A5-4D957A2DFE20}" srcOrd="0" destOrd="0" presId="urn:microsoft.com/office/officeart/2005/8/layout/cycle2"/>
    <dgm:cxn modelId="{B417C9FE-DD19-46EF-9633-C361B8ED03F7}" type="presParOf" srcId="{A4CEB43D-E079-4657-904A-5E8211562295}" destId="{99CACBF9-C87E-43D5-9D89-DD7401A51E64}" srcOrd="2" destOrd="0" presId="urn:microsoft.com/office/officeart/2005/8/layout/cycle2"/>
    <dgm:cxn modelId="{C81F491F-E46F-45E5-BA8A-D7357A6B2DFF}" type="presParOf" srcId="{A4CEB43D-E079-4657-904A-5E8211562295}" destId="{5745925F-ECF3-48B7-A1BA-1175B9E07D9D}" srcOrd="3" destOrd="0" presId="urn:microsoft.com/office/officeart/2005/8/layout/cycle2"/>
    <dgm:cxn modelId="{2CCE6627-A2A0-40C8-8B5F-0EBF9334607B}" type="presParOf" srcId="{5745925F-ECF3-48B7-A1BA-1175B9E07D9D}" destId="{1EBEA022-B021-442B-BDF7-2557DED52A7A}" srcOrd="0" destOrd="0" presId="urn:microsoft.com/office/officeart/2005/8/layout/cycle2"/>
    <dgm:cxn modelId="{C452F4FB-804F-45D2-BB04-8F90E3B20B78}" type="presParOf" srcId="{A4CEB43D-E079-4657-904A-5E8211562295}" destId="{66C258DD-7B82-4046-B663-B9F85CDBF7C0}" srcOrd="4" destOrd="0" presId="urn:microsoft.com/office/officeart/2005/8/layout/cycle2"/>
    <dgm:cxn modelId="{CF9FAA7B-0D7F-4780-A560-057EEB12A296}" type="presParOf" srcId="{A4CEB43D-E079-4657-904A-5E8211562295}" destId="{459A873B-95CD-4B72-960E-6760FC716F4C}" srcOrd="5" destOrd="0" presId="urn:microsoft.com/office/officeart/2005/8/layout/cycle2"/>
    <dgm:cxn modelId="{895DB2E5-A6E7-4671-8370-1DD388FF13B8}" type="presParOf" srcId="{459A873B-95CD-4B72-960E-6760FC716F4C}" destId="{65FB2384-C1AE-4E9B-BF6B-C3BBA50D228C}" srcOrd="0" destOrd="0" presId="urn:microsoft.com/office/officeart/2005/8/layout/cycle2"/>
    <dgm:cxn modelId="{32D7F129-F35E-4F8B-B762-B85BB3D2BEEB}" type="presParOf" srcId="{A4CEB43D-E079-4657-904A-5E8211562295}" destId="{B581C95B-C64A-4F56-AAE2-7F4698A75D27}" srcOrd="6" destOrd="0" presId="urn:microsoft.com/office/officeart/2005/8/layout/cycle2"/>
    <dgm:cxn modelId="{B71C1195-A9AB-4813-B56C-B0A1084634D7}" type="presParOf" srcId="{A4CEB43D-E079-4657-904A-5E8211562295}" destId="{6D72C487-AF98-42BB-A3B5-BFDD1355FDF1}" srcOrd="7" destOrd="0" presId="urn:microsoft.com/office/officeart/2005/8/layout/cycle2"/>
    <dgm:cxn modelId="{EDD1C998-2431-4059-AAF6-AF121A4714A0}" type="presParOf" srcId="{6D72C487-AF98-42BB-A3B5-BFDD1355FDF1}" destId="{D771ADC4-385F-4C35-892E-D19578CC09BF}" srcOrd="0" destOrd="0" presId="urn:microsoft.com/office/officeart/2005/8/layout/cycle2"/>
    <dgm:cxn modelId="{5EE1CEE7-9D57-4E70-A5CE-DC70155A8C34}" type="presParOf" srcId="{A4CEB43D-E079-4657-904A-5E8211562295}" destId="{38818E89-E01C-423B-90EC-487E206A03F7}" srcOrd="8" destOrd="0" presId="urn:microsoft.com/office/officeart/2005/8/layout/cycle2"/>
    <dgm:cxn modelId="{4E7EC68D-430A-409F-9C18-6F96D37CB64C}" type="presParOf" srcId="{A4CEB43D-E079-4657-904A-5E8211562295}" destId="{4BCC191E-5B96-4C3E-8702-569D6095AE85}" srcOrd="9" destOrd="0" presId="urn:microsoft.com/office/officeart/2005/8/layout/cycle2"/>
    <dgm:cxn modelId="{6213FE2A-0AEA-4E0A-B7CC-56BD7CFDEE7B}" type="presParOf" srcId="{4BCC191E-5B96-4C3E-8702-569D6095AE85}" destId="{66DA015C-EE42-4282-ABFF-F6E05635B06D}" srcOrd="0" destOrd="0" presId="urn:microsoft.com/office/officeart/2005/8/layout/cycle2"/>
    <dgm:cxn modelId="{F06CD856-7147-4927-8BBC-57D2013FA772}" type="presParOf" srcId="{A4CEB43D-E079-4657-904A-5E8211562295}" destId="{A12081B2-473B-48C6-8A44-FC83D94FE046}" srcOrd="10" destOrd="0" presId="urn:microsoft.com/office/officeart/2005/8/layout/cycle2"/>
    <dgm:cxn modelId="{C785C18C-BF52-4CF2-8030-60085BAA987B}" type="presParOf" srcId="{A4CEB43D-E079-4657-904A-5E8211562295}" destId="{AF42F84B-021F-4FA6-9A07-80535184185A}" srcOrd="11" destOrd="0" presId="urn:microsoft.com/office/officeart/2005/8/layout/cycle2"/>
    <dgm:cxn modelId="{689DDF0A-DCE0-4651-86E4-1C6CA5DCB158}" type="presParOf" srcId="{AF42F84B-021F-4FA6-9A07-80535184185A}" destId="{72AA54B9-3FD2-4232-8E9E-70DB50938F83}" srcOrd="0" destOrd="0" presId="urn:microsoft.com/office/officeart/2005/8/layout/cycle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CC6149-0DF4-4D8E-8066-CEF755D01C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3256B7-41F7-4E5C-A98F-A308E6456C70}">
      <dgm:prSet custT="1"/>
      <dgm:spPr>
        <a:solidFill>
          <a:schemeClr val="accent3">
            <a:lumMod val="60000"/>
            <a:lumOff val="40000"/>
          </a:schemeClr>
        </a:solidFill>
      </dgm:spPr>
      <dgm:t>
        <a:bodyPr/>
        <a:lstStyle/>
        <a:p>
          <a:pPr rtl="0"/>
          <a:r>
            <a:rPr lang="en-US" sz="1800" b="1" dirty="0" smtClean="0">
              <a:solidFill>
                <a:schemeClr val="tx1"/>
              </a:solidFill>
            </a:rPr>
            <a:t>                                     Web Distribution  - Used for Websites </a:t>
          </a:r>
          <a:endParaRPr lang="en-US" sz="1800" dirty="0">
            <a:solidFill>
              <a:schemeClr val="tx1"/>
            </a:solidFill>
          </a:endParaRPr>
        </a:p>
      </dgm:t>
    </dgm:pt>
    <dgm:pt modelId="{FB8FA92A-F7E6-4DA9-8E9C-BE43D36C5AF8}" type="parTrans" cxnId="{8D9ABCB0-8E87-466B-9321-9C9A3843D004}">
      <dgm:prSet/>
      <dgm:spPr/>
      <dgm:t>
        <a:bodyPr/>
        <a:lstStyle/>
        <a:p>
          <a:endParaRPr lang="en-US"/>
        </a:p>
      </dgm:t>
    </dgm:pt>
    <dgm:pt modelId="{8BB8B8D9-0650-4807-8957-960F7C2AF16E}" type="sibTrans" cxnId="{8D9ABCB0-8E87-466B-9321-9C9A3843D004}">
      <dgm:prSet/>
      <dgm:spPr/>
      <dgm:t>
        <a:bodyPr/>
        <a:lstStyle/>
        <a:p>
          <a:endParaRPr lang="en-US"/>
        </a:p>
      </dgm:t>
    </dgm:pt>
    <dgm:pt modelId="{4BAF9B93-CC39-4F8B-B766-64425A325552}">
      <dgm:prSet custT="1"/>
      <dgm:spPr>
        <a:solidFill>
          <a:schemeClr val="accent3">
            <a:lumMod val="60000"/>
            <a:lumOff val="40000"/>
          </a:schemeClr>
        </a:solidFill>
      </dgm:spPr>
      <dgm:t>
        <a:bodyPr/>
        <a:lstStyle/>
        <a:p>
          <a:pPr rtl="0"/>
          <a:r>
            <a:rPr lang="en-US" sz="2000" b="1" dirty="0" smtClean="0">
              <a:solidFill>
                <a:schemeClr val="tx1"/>
              </a:solidFill>
            </a:rPr>
            <a:t>                                         RTMP – Media Streaming </a:t>
          </a:r>
          <a:endParaRPr lang="en-US" sz="2000" b="1" dirty="0">
            <a:solidFill>
              <a:schemeClr val="tx1"/>
            </a:solidFill>
          </a:endParaRPr>
        </a:p>
      </dgm:t>
    </dgm:pt>
    <dgm:pt modelId="{C891DA8F-B5EA-452D-99B2-6C410354E312}" type="parTrans" cxnId="{F271A77D-E894-4ACF-9EE6-347017F07A73}">
      <dgm:prSet/>
      <dgm:spPr/>
      <dgm:t>
        <a:bodyPr/>
        <a:lstStyle/>
        <a:p>
          <a:endParaRPr lang="en-US"/>
        </a:p>
      </dgm:t>
    </dgm:pt>
    <dgm:pt modelId="{872127FF-A30A-4B8B-9580-A33CE1D58D02}" type="sibTrans" cxnId="{F271A77D-E894-4ACF-9EE6-347017F07A73}">
      <dgm:prSet/>
      <dgm:spPr/>
      <dgm:t>
        <a:bodyPr/>
        <a:lstStyle/>
        <a:p>
          <a:endParaRPr lang="en-US"/>
        </a:p>
      </dgm:t>
    </dgm:pt>
    <dgm:pt modelId="{4AF09977-44BF-4067-BBAF-B43080796322}" type="pres">
      <dgm:prSet presAssocID="{B4CC6149-0DF4-4D8E-8066-CEF755D01C99}" presName="linear" presStyleCnt="0">
        <dgm:presLayoutVars>
          <dgm:animLvl val="lvl"/>
          <dgm:resizeHandles val="exact"/>
        </dgm:presLayoutVars>
      </dgm:prSet>
      <dgm:spPr/>
      <dgm:t>
        <a:bodyPr/>
        <a:lstStyle/>
        <a:p>
          <a:endParaRPr lang="en-US"/>
        </a:p>
      </dgm:t>
    </dgm:pt>
    <dgm:pt modelId="{01EC6E74-081F-421B-BB7F-E773B55E708C}" type="pres">
      <dgm:prSet presAssocID="{8F3256B7-41F7-4E5C-A98F-A308E6456C70}" presName="parentText" presStyleLbl="node1" presStyleIdx="0" presStyleCnt="2" custLinFactY="-19058" custLinFactNeighborX="-548" custLinFactNeighborY="-100000">
        <dgm:presLayoutVars>
          <dgm:chMax val="0"/>
          <dgm:bulletEnabled val="1"/>
        </dgm:presLayoutVars>
      </dgm:prSet>
      <dgm:spPr/>
      <dgm:t>
        <a:bodyPr/>
        <a:lstStyle/>
        <a:p>
          <a:endParaRPr lang="en-US"/>
        </a:p>
      </dgm:t>
    </dgm:pt>
    <dgm:pt modelId="{36C76D3C-2F63-4D3E-ADFD-077DADB6C4FA}" type="pres">
      <dgm:prSet presAssocID="{8BB8B8D9-0650-4807-8957-960F7C2AF16E}" presName="spacer" presStyleCnt="0"/>
      <dgm:spPr/>
    </dgm:pt>
    <dgm:pt modelId="{74BD8D3F-C219-4CCA-BE7F-CD029F32B10E}" type="pres">
      <dgm:prSet presAssocID="{4BAF9B93-CC39-4F8B-B766-64425A325552}" presName="parentText" presStyleLbl="node1" presStyleIdx="1" presStyleCnt="2" custLinFactY="-29495" custLinFactNeighborX="-1507" custLinFactNeighborY="-100000">
        <dgm:presLayoutVars>
          <dgm:chMax val="0"/>
          <dgm:bulletEnabled val="1"/>
        </dgm:presLayoutVars>
      </dgm:prSet>
      <dgm:spPr/>
      <dgm:t>
        <a:bodyPr/>
        <a:lstStyle/>
        <a:p>
          <a:endParaRPr lang="en-US"/>
        </a:p>
      </dgm:t>
    </dgm:pt>
  </dgm:ptLst>
  <dgm:cxnLst>
    <dgm:cxn modelId="{F271A77D-E894-4ACF-9EE6-347017F07A73}" srcId="{B4CC6149-0DF4-4D8E-8066-CEF755D01C99}" destId="{4BAF9B93-CC39-4F8B-B766-64425A325552}" srcOrd="1" destOrd="0" parTransId="{C891DA8F-B5EA-452D-99B2-6C410354E312}" sibTransId="{872127FF-A30A-4B8B-9580-A33CE1D58D02}"/>
    <dgm:cxn modelId="{F380D242-E65D-4DB0-9E7D-396166A1F403}" type="presOf" srcId="{4BAF9B93-CC39-4F8B-B766-64425A325552}" destId="{74BD8D3F-C219-4CCA-BE7F-CD029F32B10E}" srcOrd="0" destOrd="0" presId="urn:microsoft.com/office/officeart/2005/8/layout/vList2"/>
    <dgm:cxn modelId="{2382DD73-D187-49ED-9453-D7F1D0E4FEC0}" type="presOf" srcId="{B4CC6149-0DF4-4D8E-8066-CEF755D01C99}" destId="{4AF09977-44BF-4067-BBAF-B43080796322}" srcOrd="0" destOrd="0" presId="urn:microsoft.com/office/officeart/2005/8/layout/vList2"/>
    <dgm:cxn modelId="{610E5A58-5A91-4461-B3AF-B6CA087288EF}" type="presOf" srcId="{8F3256B7-41F7-4E5C-A98F-A308E6456C70}" destId="{01EC6E74-081F-421B-BB7F-E773B55E708C}" srcOrd="0" destOrd="0" presId="urn:microsoft.com/office/officeart/2005/8/layout/vList2"/>
    <dgm:cxn modelId="{8D9ABCB0-8E87-466B-9321-9C9A3843D004}" srcId="{B4CC6149-0DF4-4D8E-8066-CEF755D01C99}" destId="{8F3256B7-41F7-4E5C-A98F-A308E6456C70}" srcOrd="0" destOrd="0" parTransId="{FB8FA92A-F7E6-4DA9-8E9C-BE43D36C5AF8}" sibTransId="{8BB8B8D9-0650-4807-8957-960F7C2AF16E}"/>
    <dgm:cxn modelId="{EDCA910A-A5EE-4E55-9019-5CF5A38B5E23}" type="presParOf" srcId="{4AF09977-44BF-4067-BBAF-B43080796322}" destId="{01EC6E74-081F-421B-BB7F-E773B55E708C}" srcOrd="0" destOrd="0" presId="urn:microsoft.com/office/officeart/2005/8/layout/vList2"/>
    <dgm:cxn modelId="{49B21B15-742E-4A4E-9272-A70EF8E15E40}" type="presParOf" srcId="{4AF09977-44BF-4067-BBAF-B43080796322}" destId="{36C76D3C-2F63-4D3E-ADFD-077DADB6C4FA}" srcOrd="1" destOrd="0" presId="urn:microsoft.com/office/officeart/2005/8/layout/vList2"/>
    <dgm:cxn modelId="{258FB93C-0B2D-4466-801A-946B1D1B89F6}" type="presParOf" srcId="{4AF09977-44BF-4067-BBAF-B43080796322}" destId="{74BD8D3F-C219-4CCA-BE7F-CD029F32B10E}" srcOrd="2"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1915D1B-D2D5-4324-A480-CDB760C5C236}">
      <dsp:nvSpPr>
        <dsp:cNvPr id="0" name=""/>
        <dsp:cNvSpPr/>
      </dsp:nvSpPr>
      <dsp:spPr>
        <a:xfrm>
          <a:off x="1997709" y="0"/>
          <a:ext cx="4584700" cy="4584700"/>
        </a:xfrm>
        <a:prstGeom prst="triangl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70E05-BE6E-4005-BE3E-F178E0FD9784}">
      <dsp:nvSpPr>
        <dsp:cNvPr id="0" name=""/>
        <dsp:cNvSpPr/>
      </dsp:nvSpPr>
      <dsp:spPr>
        <a:xfrm>
          <a:off x="4290059" y="460932"/>
          <a:ext cx="2980055" cy="542642"/>
        </a:xfrm>
        <a:prstGeom prst="round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S3 is object based  </a:t>
          </a:r>
          <a:r>
            <a:rPr lang="en-US" sz="1400" b="0" kern="1200" dirty="0" err="1" smtClean="0"/>
            <a:t>i.e</a:t>
          </a:r>
          <a:r>
            <a:rPr lang="en-US" sz="1400" b="0" kern="1200" dirty="0" smtClean="0"/>
            <a:t> allows you to upload files  .</a:t>
          </a:r>
          <a:endParaRPr lang="en-US" sz="1400" kern="1200" dirty="0"/>
        </a:p>
      </dsp:txBody>
      <dsp:txXfrm>
        <a:off x="4290059" y="460932"/>
        <a:ext cx="2980055" cy="542642"/>
      </dsp:txXfrm>
    </dsp:sp>
    <dsp:sp modelId="{9C7AAB54-E3E3-4CB5-8F67-C13526E7E444}">
      <dsp:nvSpPr>
        <dsp:cNvPr id="0" name=""/>
        <dsp:cNvSpPr/>
      </dsp:nvSpPr>
      <dsp:spPr>
        <a:xfrm>
          <a:off x="4290059" y="1113691"/>
          <a:ext cx="2980055" cy="542642"/>
        </a:xfrm>
        <a:prstGeom prst="roundRect">
          <a:avLst/>
        </a:prstGeom>
        <a:solidFill>
          <a:schemeClr val="lt1">
            <a:alpha val="90000"/>
            <a:hueOff val="0"/>
            <a:satOff val="0"/>
            <a:lumOff val="0"/>
            <a:alphaOff val="0"/>
          </a:schemeClr>
        </a:solidFill>
        <a:ln w="25400" cap="flat" cmpd="sng" algn="ctr">
          <a:solidFill>
            <a:schemeClr val="accent5">
              <a:hueOff val="-1580046"/>
              <a:satOff val="-4150"/>
              <a:lumOff val="5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Files can be from 1Byte to 5 TB </a:t>
          </a:r>
          <a:endParaRPr lang="en-US" sz="1400" kern="1200" dirty="0"/>
        </a:p>
      </dsp:txBody>
      <dsp:txXfrm>
        <a:off x="4290059" y="1113691"/>
        <a:ext cx="2980055" cy="542642"/>
      </dsp:txXfrm>
    </dsp:sp>
    <dsp:sp modelId="{91FF5C83-3198-44EB-B62A-E8D97B3A9F18}">
      <dsp:nvSpPr>
        <dsp:cNvPr id="0" name=""/>
        <dsp:cNvSpPr/>
      </dsp:nvSpPr>
      <dsp:spPr>
        <a:xfrm>
          <a:off x="4290059" y="1681877"/>
          <a:ext cx="2980055" cy="542642"/>
        </a:xfrm>
        <a:prstGeom prst="roundRect">
          <a:avLst/>
        </a:prstGeom>
        <a:solidFill>
          <a:schemeClr val="lt1">
            <a:alpha val="90000"/>
            <a:hueOff val="0"/>
            <a:satOff val="0"/>
            <a:lumOff val="0"/>
            <a:alphaOff val="0"/>
          </a:schemeClr>
        </a:solidFill>
        <a:ln w="25400" cap="flat" cmpd="sng" algn="ctr">
          <a:solidFill>
            <a:schemeClr val="accent5">
              <a:hueOff val="-3160092"/>
              <a:satOff val="-8300"/>
              <a:lumOff val="10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There is unlimited Storage .</a:t>
          </a:r>
          <a:endParaRPr lang="en-US" sz="1400" kern="1200" dirty="0"/>
        </a:p>
      </dsp:txBody>
      <dsp:txXfrm>
        <a:off x="4290059" y="1681877"/>
        <a:ext cx="2980055" cy="542642"/>
      </dsp:txXfrm>
    </dsp:sp>
    <dsp:sp modelId="{5BA3E7AA-972B-4740-90EC-A9B87AD8E9BF}">
      <dsp:nvSpPr>
        <dsp:cNvPr id="0" name=""/>
        <dsp:cNvSpPr/>
      </dsp:nvSpPr>
      <dsp:spPr>
        <a:xfrm>
          <a:off x="4290059" y="2292349"/>
          <a:ext cx="2980055" cy="542642"/>
        </a:xfrm>
        <a:prstGeom prst="roundRect">
          <a:avLst/>
        </a:prstGeom>
        <a:solidFill>
          <a:schemeClr val="lt1">
            <a:alpha val="90000"/>
            <a:hueOff val="0"/>
            <a:satOff val="0"/>
            <a:lumOff val="0"/>
            <a:alphaOff val="0"/>
          </a:schemeClr>
        </a:solidFill>
        <a:ln w="25400" cap="flat" cmpd="sng" algn="ctr">
          <a:solidFill>
            <a:schemeClr val="accent5">
              <a:hueOff val="-4740138"/>
              <a:satOff val="-12450"/>
              <a:lumOff val="1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Files are stored in Buckets </a:t>
          </a:r>
          <a:endParaRPr lang="en-US" sz="1400" kern="1200" dirty="0"/>
        </a:p>
      </dsp:txBody>
      <dsp:txXfrm>
        <a:off x="4290059" y="2292349"/>
        <a:ext cx="2980055" cy="542642"/>
      </dsp:txXfrm>
    </dsp:sp>
    <dsp:sp modelId="{9EAB3D0F-7054-4248-B58D-B42478935F66}">
      <dsp:nvSpPr>
        <dsp:cNvPr id="0" name=""/>
        <dsp:cNvSpPr/>
      </dsp:nvSpPr>
      <dsp:spPr>
        <a:xfrm>
          <a:off x="4290059" y="2902822"/>
          <a:ext cx="2980055" cy="542642"/>
        </a:xfrm>
        <a:prstGeom prst="roundRect">
          <a:avLst/>
        </a:prstGeom>
        <a:solidFill>
          <a:schemeClr val="lt1">
            <a:alpha val="90000"/>
            <a:hueOff val="0"/>
            <a:satOff val="0"/>
            <a:lumOff val="0"/>
            <a:alphaOff val="0"/>
          </a:schemeClr>
        </a:solidFill>
        <a:ln w="25400" cap="flat" cmpd="sng" algn="ctr">
          <a:solidFill>
            <a:schemeClr val="accent5">
              <a:hueOff val="-6320183"/>
              <a:satOff val="-16600"/>
              <a:lumOff val="20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S3 is a Universal namespace , that is , names must be unique globally   </a:t>
          </a:r>
          <a:endParaRPr lang="en-US" sz="1400" kern="1200" dirty="0"/>
        </a:p>
      </dsp:txBody>
      <dsp:txXfrm>
        <a:off x="4290059" y="2902822"/>
        <a:ext cx="2980055" cy="542642"/>
      </dsp:txXfrm>
    </dsp:sp>
    <dsp:sp modelId="{64B6D7DC-E5D7-4946-A364-31C453EC2096}">
      <dsp:nvSpPr>
        <dsp:cNvPr id="0" name=""/>
        <dsp:cNvSpPr/>
      </dsp:nvSpPr>
      <dsp:spPr>
        <a:xfrm>
          <a:off x="4290059" y="3513295"/>
          <a:ext cx="2980055" cy="542642"/>
        </a:xfrm>
        <a:prstGeom prst="roundRect">
          <a:avLst/>
        </a:prstGeom>
        <a:solidFill>
          <a:schemeClr val="lt1">
            <a:alpha val="90000"/>
            <a:hueOff val="0"/>
            <a:satOff val="0"/>
            <a:lumOff val="0"/>
            <a:alphaOff val="0"/>
          </a:schemeClr>
        </a:solidFill>
        <a:ln w="25400" cap="flat" cmpd="sng" algn="ctr">
          <a:solidFill>
            <a:schemeClr val="accent5">
              <a:hueOff val="-7900229"/>
              <a:satOff val="-20750"/>
              <a:lumOff val="2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kern="1200" dirty="0" smtClean="0"/>
            <a:t>https://s3-eu-west-1.amazonaws.com/acloudguru</a:t>
          </a:r>
          <a:endParaRPr lang="en-US" sz="1400" b="0" kern="1200" dirty="0"/>
        </a:p>
      </dsp:txBody>
      <dsp:txXfrm>
        <a:off x="4290059" y="3513295"/>
        <a:ext cx="2980055" cy="54264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E111C5-F602-41F4-9C7D-77A2C0F49C64}">
      <dsp:nvSpPr>
        <dsp:cNvPr id="0" name=""/>
        <dsp:cNvSpPr/>
      </dsp:nvSpPr>
      <dsp:spPr>
        <a:xfrm>
          <a:off x="3995511" y="1193"/>
          <a:ext cx="1325785" cy="1144902"/>
        </a:xfrm>
        <a:prstGeom prst="ellipse">
          <a:avLst/>
        </a:prstGeom>
        <a:solidFill>
          <a:schemeClr val="accent4">
            <a:lumMod val="40000"/>
            <a:lumOff val="6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Key – name of the object</a:t>
          </a:r>
          <a:endParaRPr lang="en-US" sz="1400" b="1" kern="1200" dirty="0">
            <a:solidFill>
              <a:schemeClr val="tx1"/>
            </a:solidFill>
          </a:endParaRPr>
        </a:p>
      </dsp:txBody>
      <dsp:txXfrm>
        <a:off x="3995511" y="1193"/>
        <a:ext cx="1325785" cy="1144902"/>
      </dsp:txXfrm>
    </dsp:sp>
    <dsp:sp modelId="{063F8483-654C-4778-AEBB-61E1654CB1B5}">
      <dsp:nvSpPr>
        <dsp:cNvPr id="0" name=""/>
        <dsp:cNvSpPr/>
      </dsp:nvSpPr>
      <dsp:spPr>
        <a:xfrm rot="1800000">
          <a:off x="5271458" y="795557"/>
          <a:ext cx="211892"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800000">
        <a:off x="5271458" y="795557"/>
        <a:ext cx="211892" cy="386404"/>
      </dsp:txXfrm>
    </dsp:sp>
    <dsp:sp modelId="{99CACBF9-C87E-43D5-9D89-DD7401A51E64}">
      <dsp:nvSpPr>
        <dsp:cNvPr id="0" name=""/>
        <dsp:cNvSpPr/>
      </dsp:nvSpPr>
      <dsp:spPr>
        <a:xfrm>
          <a:off x="5410548" y="860546"/>
          <a:ext cx="1472595" cy="1144902"/>
        </a:xfrm>
        <a:prstGeom prst="ellipse">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Data and sequence of bytes  </a:t>
          </a:r>
          <a:endParaRPr lang="en-US" sz="1400" b="1" kern="1200" dirty="0">
            <a:solidFill>
              <a:schemeClr val="tx1"/>
            </a:solidFill>
          </a:endParaRPr>
        </a:p>
      </dsp:txBody>
      <dsp:txXfrm>
        <a:off x="5410548" y="860546"/>
        <a:ext cx="1472595" cy="1144902"/>
      </dsp:txXfrm>
    </dsp:sp>
    <dsp:sp modelId="{5745925F-ECF3-48B7-A1BA-1175B9E07D9D}">
      <dsp:nvSpPr>
        <dsp:cNvPr id="0" name=""/>
        <dsp:cNvSpPr/>
      </dsp:nvSpPr>
      <dsp:spPr>
        <a:xfrm rot="5400009">
          <a:off x="6004883" y="2072061"/>
          <a:ext cx="283922"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5400009">
        <a:off x="6004883" y="2072061"/>
        <a:ext cx="283922" cy="386404"/>
      </dsp:txXfrm>
    </dsp:sp>
    <dsp:sp modelId="{66C258DD-7B82-4046-B663-B9F85CDBF7C0}">
      <dsp:nvSpPr>
        <dsp:cNvPr id="0" name=""/>
        <dsp:cNvSpPr/>
      </dsp:nvSpPr>
      <dsp:spPr>
        <a:xfrm>
          <a:off x="5465402" y="2541150"/>
          <a:ext cx="1362879" cy="1144902"/>
        </a:xfrm>
        <a:prstGeom prst="ellipse">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Sub resources</a:t>
          </a:r>
          <a:endParaRPr lang="en-US" sz="1400" b="1" kern="1200" dirty="0">
            <a:solidFill>
              <a:schemeClr val="tx1"/>
            </a:solidFill>
          </a:endParaRPr>
        </a:p>
      </dsp:txBody>
      <dsp:txXfrm>
        <a:off x="5465402" y="2541150"/>
        <a:ext cx="1362879" cy="1144902"/>
      </dsp:txXfrm>
    </dsp:sp>
    <dsp:sp modelId="{459A873B-95CD-4B72-960E-6760FC716F4C}">
      <dsp:nvSpPr>
        <dsp:cNvPr id="0" name=""/>
        <dsp:cNvSpPr/>
      </dsp:nvSpPr>
      <dsp:spPr>
        <a:xfrm rot="8934728">
          <a:off x="5350593" y="3343511"/>
          <a:ext cx="189025"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8934728">
        <a:off x="5350593" y="3343511"/>
        <a:ext cx="189025" cy="386404"/>
      </dsp:txXfrm>
    </dsp:sp>
    <dsp:sp modelId="{B581C95B-C64A-4F56-AAE2-7F4698A75D27}">
      <dsp:nvSpPr>
        <dsp:cNvPr id="0" name=""/>
        <dsp:cNvSpPr/>
      </dsp:nvSpPr>
      <dsp:spPr>
        <a:xfrm>
          <a:off x="3817708" y="3438604"/>
          <a:ext cx="1681391" cy="1144902"/>
        </a:xfrm>
        <a:prstGeom prst="ellipse">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Access control lists</a:t>
          </a:r>
          <a:endParaRPr lang="en-US" sz="1400" b="1" kern="1200" dirty="0">
            <a:solidFill>
              <a:schemeClr val="tx1"/>
            </a:solidFill>
          </a:endParaRPr>
        </a:p>
      </dsp:txBody>
      <dsp:txXfrm>
        <a:off x="3817708" y="3438604"/>
        <a:ext cx="1681391" cy="1144902"/>
      </dsp:txXfrm>
    </dsp:sp>
    <dsp:sp modelId="{6D72C487-AF98-42BB-A3B5-BFDD1355FDF1}">
      <dsp:nvSpPr>
        <dsp:cNvPr id="0" name=""/>
        <dsp:cNvSpPr/>
      </dsp:nvSpPr>
      <dsp:spPr>
        <a:xfrm rot="12639640">
          <a:off x="3767599" y="3348882"/>
          <a:ext cx="199463"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2639640">
        <a:off x="3767599" y="3348882"/>
        <a:ext cx="199463" cy="386404"/>
      </dsp:txXfrm>
    </dsp:sp>
    <dsp:sp modelId="{38818E89-E01C-423B-90EC-487E206A03F7}">
      <dsp:nvSpPr>
        <dsp:cNvPr id="0" name=""/>
        <dsp:cNvSpPr/>
      </dsp:nvSpPr>
      <dsp:spPr>
        <a:xfrm>
          <a:off x="2464422" y="2541152"/>
          <a:ext cx="1360269" cy="1144902"/>
        </a:xfrm>
        <a:prstGeom prst="ellipse">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Metadata</a:t>
          </a:r>
          <a:endParaRPr lang="en-US" sz="1400" b="1" kern="1200" dirty="0">
            <a:solidFill>
              <a:schemeClr val="tx1"/>
            </a:solidFill>
          </a:endParaRPr>
        </a:p>
      </dsp:txBody>
      <dsp:txXfrm>
        <a:off x="2464422" y="2541152"/>
        <a:ext cx="1360269" cy="1144902"/>
      </dsp:txXfrm>
    </dsp:sp>
    <dsp:sp modelId="{4BCC191E-5B96-4C3E-8702-569D6095AE85}">
      <dsp:nvSpPr>
        <dsp:cNvPr id="0" name=""/>
        <dsp:cNvSpPr/>
      </dsp:nvSpPr>
      <dsp:spPr>
        <a:xfrm rot="16050652">
          <a:off x="2976360" y="2105559"/>
          <a:ext cx="265550"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6050652">
        <a:off x="2976360" y="2105559"/>
        <a:ext cx="265550" cy="386404"/>
      </dsp:txXfrm>
    </dsp:sp>
    <dsp:sp modelId="{A12081B2-473B-48C6-8A44-FC83D94FE046}">
      <dsp:nvSpPr>
        <dsp:cNvPr id="0" name=""/>
        <dsp:cNvSpPr/>
      </dsp:nvSpPr>
      <dsp:spPr>
        <a:xfrm>
          <a:off x="2287774" y="896355"/>
          <a:ext cx="1570565" cy="1144902"/>
        </a:xfrm>
        <a:prstGeom prst="ellipse">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tx1"/>
              </a:solidFill>
            </a:rPr>
            <a:t>Version id  </a:t>
          </a:r>
          <a:endParaRPr lang="en-US" sz="1400" b="1" kern="1200" dirty="0">
            <a:solidFill>
              <a:schemeClr val="tx1"/>
            </a:solidFill>
          </a:endParaRPr>
        </a:p>
      </dsp:txBody>
      <dsp:txXfrm>
        <a:off x="2287774" y="896355"/>
        <a:ext cx="1570565" cy="1144902"/>
      </dsp:txXfrm>
    </dsp:sp>
    <dsp:sp modelId="{AF42F84B-021F-4FA6-9A07-80535184185A}">
      <dsp:nvSpPr>
        <dsp:cNvPr id="0" name=""/>
        <dsp:cNvSpPr/>
      </dsp:nvSpPr>
      <dsp:spPr>
        <a:xfrm rot="19832933">
          <a:off x="3767905" y="812858"/>
          <a:ext cx="249366" cy="386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9832933">
        <a:off x="3767905" y="812858"/>
        <a:ext cx="249366" cy="38640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EC6E74-081F-421B-BB7F-E773B55E708C}">
      <dsp:nvSpPr>
        <dsp:cNvPr id="0" name=""/>
        <dsp:cNvSpPr/>
      </dsp:nvSpPr>
      <dsp:spPr>
        <a:xfrm>
          <a:off x="0" y="562852"/>
          <a:ext cx="9267824" cy="121680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                                     Web Distribution  - Used for Websites </a:t>
          </a:r>
          <a:endParaRPr lang="en-US" sz="1800" kern="1200" dirty="0">
            <a:solidFill>
              <a:schemeClr val="tx1"/>
            </a:solidFill>
          </a:endParaRPr>
        </a:p>
      </dsp:txBody>
      <dsp:txXfrm>
        <a:off x="0" y="562852"/>
        <a:ext cx="9267824" cy="1216800"/>
      </dsp:txXfrm>
    </dsp:sp>
    <dsp:sp modelId="{74BD8D3F-C219-4CCA-BE7F-CD029F32B10E}">
      <dsp:nvSpPr>
        <dsp:cNvPr id="0" name=""/>
        <dsp:cNvSpPr/>
      </dsp:nvSpPr>
      <dsp:spPr>
        <a:xfrm>
          <a:off x="0" y="1839854"/>
          <a:ext cx="9267824" cy="121680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tx1"/>
              </a:solidFill>
            </a:rPr>
            <a:t>                                         RTMP – Media Streaming </a:t>
          </a:r>
          <a:endParaRPr lang="en-US" sz="2000" b="1" kern="1200" dirty="0">
            <a:solidFill>
              <a:schemeClr val="tx1"/>
            </a:solidFill>
          </a:endParaRPr>
        </a:p>
      </dsp:txBody>
      <dsp:txXfrm>
        <a:off x="0" y="1839854"/>
        <a:ext cx="9267824" cy="1216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5" Type="http://schemas.openxmlformats.org/officeDocument/2006/relationships/image" Target="../media/image63.png"/><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6.jpeg"/><Relationship Id="rId2" Type="http://schemas.openxmlformats.org/officeDocument/2006/relationships/slideLayout" Target="../slideLayouts/slideLayout80.xml"/><Relationship Id="rId1" Type="http://schemas.openxmlformats.org/officeDocument/2006/relationships/vmlDrawing" Target="../drawings/vmlDrawing244.v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89.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jpe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89.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89.xml"/><Relationship Id="rId4" Type="http://schemas.openxmlformats.org/officeDocument/2006/relationships/image" Target="../media/image90.jpeg"/></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S3</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S3 Essentials - What is S3 ?</a:t>
            </a:r>
          </a:p>
        </p:txBody>
      </p:sp>
      <p:pic>
        <p:nvPicPr>
          <p:cNvPr id="2" name="Picture 4"/>
          <p:cNvPicPr>
            <a:picLocks noChangeAspect="1" noChangeArrowheads="1"/>
          </p:cNvPicPr>
          <p:nvPr/>
        </p:nvPicPr>
        <p:blipFill>
          <a:blip r:embed="rId5" cstate="print"/>
          <a:srcRect/>
          <a:stretch>
            <a:fillRect/>
          </a:stretch>
        </p:blipFill>
        <p:spPr bwMode="auto">
          <a:xfrm>
            <a:off x="454025" y="1539875"/>
            <a:ext cx="8997950" cy="3778250"/>
          </a:xfrm>
          <a:prstGeom prst="rect">
            <a:avLst/>
          </a:prstGeom>
          <a:noFill/>
          <a:ln w="9525">
            <a:noFill/>
            <a:miter lim="800000"/>
            <a:headEnd/>
            <a:tailEnd/>
          </a:ln>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S3 Essentials</a:t>
            </a:r>
          </a:p>
        </p:txBody>
      </p:sp>
      <p:sp>
        <p:nvSpPr>
          <p:cNvPr id="8" name="TextBox 7"/>
          <p:cNvSpPr txBox="1"/>
          <p:nvPr/>
        </p:nvSpPr>
        <p:spPr>
          <a:xfrm>
            <a:off x="800100" y="1371601"/>
            <a:ext cx="8559800" cy="5016758"/>
          </a:xfrm>
          <a:prstGeom prst="rect">
            <a:avLst/>
          </a:prstGeom>
          <a:noFill/>
        </p:spPr>
        <p:txBody>
          <a:bodyPr wrap="square" rtlCol="0">
            <a:spAutoFit/>
          </a:bodyPr>
          <a:lstStyle/>
          <a:p>
            <a:r>
              <a:rPr lang="en-US" sz="2000" dirty="0" smtClean="0">
                <a:solidFill>
                  <a:schemeClr val="tx2">
                    <a:lumMod val="50000"/>
                  </a:schemeClr>
                </a:solidFill>
              </a:rPr>
              <a:t> </a:t>
            </a:r>
          </a:p>
          <a:p>
            <a:pPr>
              <a:buFont typeface="Arial" pitchFamily="34" charset="0"/>
              <a:buChar char="•"/>
            </a:pPr>
            <a:r>
              <a:rPr lang="en-US" sz="2000" b="1" dirty="0" smtClean="0">
                <a:solidFill>
                  <a:schemeClr val="tx2">
                    <a:lumMod val="50000"/>
                  </a:schemeClr>
                </a:solidFill>
              </a:rPr>
              <a:t> </a:t>
            </a:r>
            <a:r>
              <a:rPr lang="en-US" sz="2000" dirty="0" smtClean="0">
                <a:solidFill>
                  <a:schemeClr val="tx2">
                    <a:lumMod val="50000"/>
                  </a:schemeClr>
                </a:solidFill>
              </a:rPr>
              <a:t>S3 is a safe place to store  your files .</a:t>
            </a:r>
          </a:p>
          <a:p>
            <a:endParaRPr lang="en-US" sz="2000" dirty="0" smtClean="0">
              <a:solidFill>
                <a:schemeClr val="tx2">
                  <a:lumMod val="50000"/>
                </a:schemeClr>
              </a:solidFill>
            </a:endParaRPr>
          </a:p>
          <a:p>
            <a:endParaRPr lang="en-US" sz="2000" dirty="0" smtClean="0">
              <a:solidFill>
                <a:schemeClr val="tx2">
                  <a:lumMod val="50000"/>
                </a:schemeClr>
              </a:solidFill>
            </a:endParaRPr>
          </a:p>
          <a:p>
            <a:pPr>
              <a:buFont typeface="Arial" pitchFamily="34" charset="0"/>
              <a:buChar char="•"/>
            </a:pPr>
            <a:endParaRPr lang="en-US" sz="2000" dirty="0" smtClean="0">
              <a:solidFill>
                <a:schemeClr val="tx2">
                  <a:lumMod val="50000"/>
                </a:schemeClr>
              </a:solidFill>
            </a:endParaRPr>
          </a:p>
          <a:p>
            <a:pPr>
              <a:buFont typeface="Arial" pitchFamily="34" charset="0"/>
              <a:buChar char="•"/>
            </a:pPr>
            <a:endParaRPr lang="en-US" sz="2000" dirty="0" smtClean="0">
              <a:solidFill>
                <a:schemeClr val="tx2">
                  <a:lumMod val="50000"/>
                </a:schemeClr>
              </a:solidFill>
            </a:endParaRPr>
          </a:p>
          <a:p>
            <a:pPr>
              <a:buFont typeface="Arial" pitchFamily="34" charset="0"/>
              <a:buChar char="•"/>
            </a:pPr>
            <a:r>
              <a:rPr lang="en-US" sz="2000" dirty="0" smtClean="0">
                <a:solidFill>
                  <a:schemeClr val="tx2">
                    <a:lumMod val="50000"/>
                  </a:schemeClr>
                </a:solidFill>
              </a:rPr>
              <a:t>  It is Object based Storage.  </a:t>
            </a:r>
          </a:p>
          <a:p>
            <a:pPr>
              <a:buFont typeface="Arial" pitchFamily="34" charset="0"/>
              <a:buChar char="•"/>
            </a:pPr>
            <a:endParaRPr lang="en-US" sz="2000" dirty="0" smtClean="0">
              <a:solidFill>
                <a:schemeClr val="tx2">
                  <a:lumMod val="50000"/>
                </a:schemeClr>
              </a:solidFill>
            </a:endParaRPr>
          </a:p>
          <a:p>
            <a:endParaRPr lang="en-US" sz="2000" dirty="0" smtClean="0">
              <a:solidFill>
                <a:schemeClr val="tx2">
                  <a:lumMod val="50000"/>
                </a:schemeClr>
              </a:solidFill>
            </a:endParaRPr>
          </a:p>
          <a:p>
            <a:pPr>
              <a:buFont typeface="Arial" pitchFamily="34" charset="0"/>
              <a:buChar char="•"/>
            </a:pPr>
            <a:endParaRPr lang="en-US" sz="2000" dirty="0" smtClean="0">
              <a:solidFill>
                <a:schemeClr val="tx2">
                  <a:lumMod val="50000"/>
                </a:schemeClr>
              </a:solidFill>
            </a:endParaRPr>
          </a:p>
          <a:p>
            <a:pPr>
              <a:buFont typeface="Arial" pitchFamily="34" charset="0"/>
              <a:buChar char="•"/>
            </a:pPr>
            <a:r>
              <a:rPr lang="en-US" sz="2000" dirty="0" smtClean="0">
                <a:solidFill>
                  <a:schemeClr val="tx2">
                    <a:lumMod val="50000"/>
                  </a:schemeClr>
                </a:solidFill>
              </a:rPr>
              <a:t>  The data is spread across multiple devices </a:t>
            </a:r>
          </a:p>
          <a:p>
            <a:r>
              <a:rPr lang="en-US" sz="2000" dirty="0" smtClean="0">
                <a:solidFill>
                  <a:schemeClr val="tx2">
                    <a:lumMod val="50000"/>
                  </a:schemeClr>
                </a:solidFill>
              </a:rPr>
              <a:t>and facilities </a:t>
            </a:r>
          </a:p>
          <a:p>
            <a:endParaRPr lang="en-US" sz="2000" dirty="0" smtClean="0">
              <a:solidFill>
                <a:schemeClr val="tx2">
                  <a:lumMod val="50000"/>
                </a:schemeClr>
              </a:solidFill>
            </a:endParaRPr>
          </a:p>
          <a:p>
            <a:endParaRPr lang="en-US" sz="2000" dirty="0" smtClean="0">
              <a:solidFill>
                <a:schemeClr val="tx2">
                  <a:lumMod val="50000"/>
                </a:schemeClr>
              </a:solidFill>
            </a:endParaRPr>
          </a:p>
          <a:p>
            <a:endParaRPr lang="en-US" sz="2000" dirty="0" smtClean="0">
              <a:solidFill>
                <a:schemeClr val="tx2">
                  <a:lumMod val="50000"/>
                </a:schemeClr>
              </a:solidFill>
            </a:endParaRPr>
          </a:p>
          <a:p>
            <a:pPr marL="457200" indent="-457200"/>
            <a:r>
              <a:rPr lang="en-US" sz="2000" dirty="0" smtClean="0">
                <a:solidFill>
                  <a:schemeClr val="tx2">
                    <a:lumMod val="50000"/>
                  </a:schemeClr>
                </a:solidFill>
              </a:rPr>
              <a:t> </a:t>
            </a:r>
          </a:p>
        </p:txBody>
      </p:sp>
      <p:pic>
        <p:nvPicPr>
          <p:cNvPr id="6" name="Picture 5" descr="Filestorage.jpg"/>
          <p:cNvPicPr>
            <a:picLocks noChangeAspect="1"/>
          </p:cNvPicPr>
          <p:nvPr/>
        </p:nvPicPr>
        <p:blipFill>
          <a:blip r:embed="rId5" cstate="print"/>
          <a:stretch>
            <a:fillRect/>
          </a:stretch>
        </p:blipFill>
        <p:spPr>
          <a:xfrm>
            <a:off x="5364480" y="1424940"/>
            <a:ext cx="1767840" cy="883920"/>
          </a:xfrm>
          <a:prstGeom prst="rect">
            <a:avLst/>
          </a:prstGeom>
        </p:spPr>
      </p:pic>
      <p:pic>
        <p:nvPicPr>
          <p:cNvPr id="378883" name="Picture 3"/>
          <p:cNvPicPr>
            <a:picLocks noChangeAspect="1" noChangeArrowheads="1"/>
          </p:cNvPicPr>
          <p:nvPr/>
        </p:nvPicPr>
        <p:blipFill>
          <a:blip r:embed="rId6" cstate="print"/>
          <a:srcRect/>
          <a:stretch>
            <a:fillRect/>
          </a:stretch>
        </p:blipFill>
        <p:spPr bwMode="auto">
          <a:xfrm>
            <a:off x="4173538" y="2678113"/>
            <a:ext cx="923925" cy="1552575"/>
          </a:xfrm>
          <a:prstGeom prst="rect">
            <a:avLst/>
          </a:prstGeom>
          <a:noFill/>
          <a:ln w="9525">
            <a:noFill/>
            <a:miter lim="800000"/>
            <a:headEnd/>
            <a:tailEnd/>
          </a:ln>
        </p:spPr>
      </p:pic>
      <p:pic>
        <p:nvPicPr>
          <p:cNvPr id="7" name="Picture 6" descr="multipledevices.jpg"/>
          <p:cNvPicPr>
            <a:picLocks noChangeAspect="1"/>
          </p:cNvPicPr>
          <p:nvPr/>
        </p:nvPicPr>
        <p:blipFill>
          <a:blip r:embed="rId7" cstate="print"/>
          <a:stretch>
            <a:fillRect/>
          </a:stretch>
        </p:blipFill>
        <p:spPr>
          <a:xfrm>
            <a:off x="6172200" y="4097020"/>
            <a:ext cx="2286000" cy="1280160"/>
          </a:xfrm>
          <a:prstGeom prst="rect">
            <a:avLst/>
          </a:prstGeom>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The Basics</a:t>
            </a:r>
            <a:endParaRPr lang="en-US" dirty="0">
              <a:solidFill>
                <a:schemeClr val="accent5"/>
              </a:solidFill>
            </a:endParaRPr>
          </a:p>
        </p:txBody>
      </p:sp>
      <p:graphicFrame>
        <p:nvGraphicFramePr>
          <p:cNvPr id="10" name="Content Placeholder 9"/>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 The Basics</a:t>
            </a:r>
            <a:endParaRPr lang="en-US" dirty="0">
              <a:solidFill>
                <a:schemeClr val="accent5"/>
              </a:solidFill>
            </a:endParaRPr>
          </a:p>
        </p:txBody>
      </p:sp>
      <p:sp>
        <p:nvSpPr>
          <p:cNvPr id="3" name="Content Placeholder 2"/>
          <p:cNvSpPr>
            <a:spLocks noGrp="1"/>
          </p:cNvSpPr>
          <p:nvPr>
            <p:ph sz="quarter" idx="10"/>
          </p:nvPr>
        </p:nvSpPr>
        <p:spPr/>
        <p:txBody>
          <a:bodyPr/>
          <a:lstStyle/>
          <a:p>
            <a:pPr>
              <a:buClrTx/>
            </a:pPr>
            <a:endParaRPr lang="en-US" sz="2000" dirty="0" smtClean="0"/>
          </a:p>
          <a:p>
            <a:pPr>
              <a:buClrTx/>
            </a:pPr>
            <a:endParaRPr lang="en-US" sz="2000" dirty="0" smtClean="0"/>
          </a:p>
          <a:p>
            <a:pPr>
              <a:buClrTx/>
            </a:pPr>
            <a:endParaRPr lang="en-US" sz="2000" dirty="0" smtClean="0"/>
          </a:p>
          <a:p>
            <a:pPr>
              <a:buClrTx/>
            </a:pPr>
            <a:r>
              <a:rPr lang="en-US" sz="2000" dirty="0" smtClean="0"/>
              <a:t>Read after Write consistency for PUTS of new Objects  </a:t>
            </a:r>
          </a:p>
          <a:p>
            <a:pPr>
              <a:buClrTx/>
              <a:buNone/>
            </a:pPr>
            <a:endParaRPr lang="en-US" sz="2000" dirty="0" smtClean="0"/>
          </a:p>
          <a:p>
            <a:pPr>
              <a:buClrTx/>
            </a:pPr>
            <a:endParaRPr lang="en-US" sz="2000" dirty="0" smtClean="0"/>
          </a:p>
          <a:p>
            <a:pPr>
              <a:buClrTx/>
            </a:pPr>
            <a:endParaRPr lang="en-US" sz="2000" dirty="0" smtClean="0"/>
          </a:p>
          <a:p>
            <a:pPr>
              <a:buClrTx/>
            </a:pPr>
            <a:r>
              <a:rPr lang="en-US" sz="2000" dirty="0" smtClean="0"/>
              <a:t>Eventual Consistency for overwrite PUTS and DELETES ( can take time </a:t>
            </a:r>
          </a:p>
          <a:p>
            <a:pPr>
              <a:buClrTx/>
              <a:buNone/>
            </a:pPr>
            <a:r>
              <a:rPr lang="en-US" sz="2000" dirty="0" smtClean="0"/>
              <a:t>   to propagate )</a:t>
            </a:r>
          </a:p>
          <a:p>
            <a:pPr>
              <a:buClrTx/>
              <a:buNone/>
            </a:pPr>
            <a:endParaRPr lang="en-US" sz="2000" b="1" dirty="0" smtClean="0"/>
          </a:p>
          <a:p>
            <a:pPr>
              <a:buClrTx/>
            </a:pPr>
            <a:endParaRPr lang="en-US" sz="2000" b="1" dirty="0" smtClean="0"/>
          </a:p>
          <a:p>
            <a:pPr>
              <a:buClrTx/>
            </a:pPr>
            <a:endParaRPr lang="en-US" sz="2000" b="1" dirty="0" smtClean="0"/>
          </a:p>
          <a:p>
            <a:pPr>
              <a:buClrTx/>
              <a:buNone/>
            </a:pPr>
            <a:endParaRPr lang="en-US" sz="2000" b="1" dirty="0" smtClean="0"/>
          </a:p>
          <a:p>
            <a:pPr>
              <a:buClrTx/>
              <a:buNone/>
            </a:pPr>
            <a:endParaRPr lang="en-US" sz="2000" b="1" dirty="0"/>
          </a:p>
        </p:txBody>
      </p:sp>
      <p:pic>
        <p:nvPicPr>
          <p:cNvPr id="653313" name="Picture 1"/>
          <p:cNvPicPr>
            <a:picLocks noChangeAspect="1" noChangeArrowheads="1"/>
          </p:cNvPicPr>
          <p:nvPr/>
        </p:nvPicPr>
        <p:blipFill>
          <a:blip r:embed="rId2" cstate="print"/>
          <a:srcRect/>
          <a:stretch>
            <a:fillRect/>
          </a:stretch>
        </p:blipFill>
        <p:spPr bwMode="auto">
          <a:xfrm>
            <a:off x="7119938" y="1544638"/>
            <a:ext cx="1914525"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is a simple key , value store   </a:t>
            </a:r>
            <a:endParaRPr lang="en-US" dirty="0">
              <a:solidFill>
                <a:schemeClr val="accent5"/>
              </a:solidFill>
            </a:endParaRPr>
          </a:p>
        </p:txBody>
      </p:sp>
      <p:graphicFrame>
        <p:nvGraphicFramePr>
          <p:cNvPr id="4" name="Content Placeholder 3"/>
          <p:cNvGraphicFramePr>
            <a:graphicFrameLocks noGrp="1"/>
          </p:cNvGraphicFramePr>
          <p:nvPr>
            <p:ph sz="quarter" idx="10"/>
          </p:nvPr>
        </p:nvGraphicFramePr>
        <p:xfrm>
          <a:off x="406401" y="13462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Basics</a:t>
            </a:r>
            <a:endParaRPr lang="en-US" dirty="0">
              <a:solidFill>
                <a:schemeClr val="accent5"/>
              </a:solidFill>
            </a:endParaRPr>
          </a:p>
        </p:txBody>
      </p:sp>
      <p:pic>
        <p:nvPicPr>
          <p:cNvPr id="4" name="Content Placeholder 3" descr="availability.jpg"/>
          <p:cNvPicPr>
            <a:picLocks noGrp="1" noChangeAspect="1"/>
          </p:cNvPicPr>
          <p:nvPr>
            <p:ph sz="quarter" idx="10"/>
          </p:nvPr>
        </p:nvPicPr>
        <p:blipFill>
          <a:blip r:embed="rId2" cstate="print"/>
          <a:stretch>
            <a:fillRect/>
          </a:stretch>
        </p:blipFill>
        <p:spPr>
          <a:xfrm>
            <a:off x="1123632" y="1239520"/>
            <a:ext cx="1280160" cy="1242060"/>
          </a:xfrm>
        </p:spPr>
      </p:pic>
      <p:pic>
        <p:nvPicPr>
          <p:cNvPr id="5" name="Picture 4" descr="availability1jpg.jpg"/>
          <p:cNvPicPr>
            <a:picLocks noChangeAspect="1"/>
          </p:cNvPicPr>
          <p:nvPr/>
        </p:nvPicPr>
        <p:blipFill>
          <a:blip r:embed="rId3" cstate="print"/>
          <a:stretch>
            <a:fillRect/>
          </a:stretch>
        </p:blipFill>
        <p:spPr>
          <a:xfrm>
            <a:off x="3331210" y="1543050"/>
            <a:ext cx="1821180" cy="647700"/>
          </a:xfrm>
          <a:prstGeom prst="rect">
            <a:avLst/>
          </a:prstGeom>
        </p:spPr>
      </p:pic>
      <p:pic>
        <p:nvPicPr>
          <p:cNvPr id="6" name="Picture 5" descr="99.9%.png"/>
          <p:cNvPicPr>
            <a:picLocks noChangeAspect="1"/>
          </p:cNvPicPr>
          <p:nvPr/>
        </p:nvPicPr>
        <p:blipFill>
          <a:blip r:embed="rId4" cstate="print"/>
          <a:stretch>
            <a:fillRect/>
          </a:stretch>
        </p:blipFill>
        <p:spPr>
          <a:xfrm>
            <a:off x="6096000" y="1243330"/>
            <a:ext cx="2438400" cy="1196340"/>
          </a:xfrm>
          <a:prstGeom prst="rect">
            <a:avLst/>
          </a:prstGeom>
        </p:spPr>
      </p:pic>
      <p:pic>
        <p:nvPicPr>
          <p:cNvPr id="654338" name="Picture 2"/>
          <p:cNvPicPr>
            <a:picLocks noChangeAspect="1" noChangeArrowheads="1"/>
          </p:cNvPicPr>
          <p:nvPr/>
        </p:nvPicPr>
        <p:blipFill>
          <a:blip r:embed="rId5" cstate="print"/>
          <a:srcRect/>
          <a:stretch>
            <a:fillRect/>
          </a:stretch>
        </p:blipFill>
        <p:spPr bwMode="auto">
          <a:xfrm>
            <a:off x="5751513" y="2911474"/>
            <a:ext cx="3082803" cy="428625"/>
          </a:xfrm>
          <a:prstGeom prst="rect">
            <a:avLst/>
          </a:prstGeom>
          <a:noFill/>
          <a:ln w="9525">
            <a:noFill/>
            <a:miter lim="800000"/>
            <a:headEnd/>
            <a:tailEnd/>
          </a:ln>
        </p:spPr>
      </p:pic>
      <p:pic>
        <p:nvPicPr>
          <p:cNvPr id="654339" name="Picture 3"/>
          <p:cNvPicPr>
            <a:picLocks noChangeAspect="1" noChangeArrowheads="1"/>
          </p:cNvPicPr>
          <p:nvPr/>
        </p:nvPicPr>
        <p:blipFill>
          <a:blip r:embed="rId6" cstate="print"/>
          <a:srcRect/>
          <a:stretch>
            <a:fillRect/>
          </a:stretch>
        </p:blipFill>
        <p:spPr bwMode="auto">
          <a:xfrm>
            <a:off x="8786813" y="2882899"/>
            <a:ext cx="313913" cy="469901"/>
          </a:xfrm>
          <a:prstGeom prst="rect">
            <a:avLst/>
          </a:prstGeom>
          <a:noFill/>
          <a:ln w="9525">
            <a:noFill/>
            <a:miter lim="800000"/>
            <a:headEnd/>
            <a:tailEnd/>
          </a:ln>
        </p:spPr>
      </p:pic>
      <p:pic>
        <p:nvPicPr>
          <p:cNvPr id="9" name="Picture 8" descr="durabilit.jpg"/>
          <p:cNvPicPr>
            <a:picLocks noChangeAspect="1"/>
          </p:cNvPicPr>
          <p:nvPr/>
        </p:nvPicPr>
        <p:blipFill>
          <a:blip r:embed="rId7" cstate="print"/>
          <a:stretch>
            <a:fillRect/>
          </a:stretch>
        </p:blipFill>
        <p:spPr>
          <a:xfrm>
            <a:off x="803910" y="2664460"/>
            <a:ext cx="1973580" cy="1478280"/>
          </a:xfrm>
          <a:prstGeom prst="rect">
            <a:avLst/>
          </a:prstGeom>
        </p:spPr>
      </p:pic>
      <p:pic>
        <p:nvPicPr>
          <p:cNvPr id="10" name="Picture 9" descr="durable.jpg"/>
          <p:cNvPicPr>
            <a:picLocks noChangeAspect="1"/>
          </p:cNvPicPr>
          <p:nvPr/>
        </p:nvPicPr>
        <p:blipFill>
          <a:blip r:embed="rId8" cstate="print"/>
          <a:stretch>
            <a:fillRect/>
          </a:stretch>
        </p:blipFill>
        <p:spPr>
          <a:xfrm>
            <a:off x="3426460" y="2608580"/>
            <a:ext cx="2164080" cy="1310640"/>
          </a:xfrm>
          <a:prstGeom prst="rect">
            <a:avLst/>
          </a:prstGeom>
        </p:spPr>
      </p:pic>
      <p:pic>
        <p:nvPicPr>
          <p:cNvPr id="11" name="Picture 10" descr="Tiered storage.jpg"/>
          <p:cNvPicPr>
            <a:picLocks noChangeAspect="1"/>
          </p:cNvPicPr>
          <p:nvPr/>
        </p:nvPicPr>
        <p:blipFill>
          <a:blip r:embed="rId9" cstate="print"/>
          <a:stretch>
            <a:fillRect/>
          </a:stretch>
        </p:blipFill>
        <p:spPr>
          <a:xfrm>
            <a:off x="1047750" y="4400550"/>
            <a:ext cx="1714500" cy="1714500"/>
          </a:xfrm>
          <a:prstGeom prst="rect">
            <a:avLst/>
          </a:prstGeom>
        </p:spPr>
      </p:pic>
      <p:sp>
        <p:nvSpPr>
          <p:cNvPr id="13" name="Rectangle 12"/>
          <p:cNvSpPr/>
          <p:nvPr/>
        </p:nvSpPr>
        <p:spPr>
          <a:xfrm>
            <a:off x="3265400" y="4999335"/>
            <a:ext cx="3222805" cy="400110"/>
          </a:xfrm>
          <a:prstGeom prst="rect">
            <a:avLst/>
          </a:prstGeom>
          <a:noFill/>
        </p:spPr>
        <p:txBody>
          <a:bodyPr wrap="none" lIns="91440" tIns="45720" rIns="91440" bIns="45720">
            <a:spAutoFit/>
          </a:bodyPr>
          <a:lstStyle/>
          <a:p>
            <a:pPr algn="ctr"/>
            <a:r>
              <a:rPr lang="en-US" sz="2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Tiered Storage Available </a:t>
            </a:r>
            <a:endParaRPr lang="en-US" sz="2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4" name="Picture 13" descr="storage.png"/>
          <p:cNvPicPr>
            <a:picLocks noChangeAspect="1"/>
          </p:cNvPicPr>
          <p:nvPr/>
        </p:nvPicPr>
        <p:blipFill>
          <a:blip r:embed="rId10" cstate="print"/>
          <a:stretch>
            <a:fillRect/>
          </a:stretch>
        </p:blipFill>
        <p:spPr>
          <a:xfrm>
            <a:off x="6739890" y="4357370"/>
            <a:ext cx="1988820" cy="14706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Basics</a:t>
            </a:r>
            <a:endParaRPr lang="en-US" dirty="0">
              <a:solidFill>
                <a:schemeClr val="accent5"/>
              </a:solidFill>
            </a:endParaRPr>
          </a:p>
        </p:txBody>
      </p:sp>
      <p:pic>
        <p:nvPicPr>
          <p:cNvPr id="4" name="Content Placeholder 3" descr="lifecyclemanagement.jpg"/>
          <p:cNvPicPr>
            <a:picLocks noGrp="1" noChangeAspect="1"/>
          </p:cNvPicPr>
          <p:nvPr>
            <p:ph sz="quarter" idx="10"/>
          </p:nvPr>
        </p:nvPicPr>
        <p:blipFill>
          <a:blip r:embed="rId2" cstate="print"/>
          <a:stretch>
            <a:fillRect/>
          </a:stretch>
        </p:blipFill>
        <p:spPr>
          <a:xfrm>
            <a:off x="672782" y="1281430"/>
            <a:ext cx="2232660" cy="1310640"/>
          </a:xfrm>
        </p:spPr>
      </p:pic>
      <p:sp>
        <p:nvSpPr>
          <p:cNvPr id="5" name="Rectangle 4"/>
          <p:cNvSpPr/>
          <p:nvPr/>
        </p:nvSpPr>
        <p:spPr>
          <a:xfrm>
            <a:off x="4229906" y="1722735"/>
            <a:ext cx="2919389" cy="40011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Lifecycle Management</a:t>
            </a:r>
            <a:endParaRPr lang="en-US" sz="2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655362" name="Picture 2"/>
          <p:cNvPicPr>
            <a:picLocks noChangeAspect="1" noChangeArrowheads="1"/>
          </p:cNvPicPr>
          <p:nvPr/>
        </p:nvPicPr>
        <p:blipFill>
          <a:blip r:embed="rId3" cstate="print"/>
          <a:srcRect/>
          <a:stretch>
            <a:fillRect/>
          </a:stretch>
        </p:blipFill>
        <p:spPr bwMode="auto">
          <a:xfrm>
            <a:off x="4432300" y="3067050"/>
            <a:ext cx="2946399" cy="419100"/>
          </a:xfrm>
          <a:prstGeom prst="rect">
            <a:avLst/>
          </a:prstGeom>
          <a:noFill/>
          <a:ln w="9525">
            <a:noFill/>
            <a:miter lim="800000"/>
            <a:headEnd/>
            <a:tailEnd/>
          </a:ln>
        </p:spPr>
      </p:pic>
      <p:pic>
        <p:nvPicPr>
          <p:cNvPr id="7" name="Picture 6" descr="versioning.png"/>
          <p:cNvPicPr>
            <a:picLocks noChangeAspect="1"/>
          </p:cNvPicPr>
          <p:nvPr/>
        </p:nvPicPr>
        <p:blipFill>
          <a:blip r:embed="rId4" cstate="print"/>
          <a:stretch>
            <a:fillRect/>
          </a:stretch>
        </p:blipFill>
        <p:spPr>
          <a:xfrm>
            <a:off x="1320800" y="2755900"/>
            <a:ext cx="1219200" cy="1219200"/>
          </a:xfrm>
          <a:prstGeom prst="rect">
            <a:avLst/>
          </a:prstGeom>
        </p:spPr>
      </p:pic>
      <p:pic>
        <p:nvPicPr>
          <p:cNvPr id="8" name="Picture 7" descr="encryption.jpg"/>
          <p:cNvPicPr>
            <a:picLocks noChangeAspect="1"/>
          </p:cNvPicPr>
          <p:nvPr/>
        </p:nvPicPr>
        <p:blipFill>
          <a:blip r:embed="rId5" cstate="print"/>
          <a:stretch>
            <a:fillRect/>
          </a:stretch>
        </p:blipFill>
        <p:spPr>
          <a:xfrm>
            <a:off x="1007110" y="4204970"/>
            <a:ext cx="2354580" cy="1242060"/>
          </a:xfrm>
          <a:prstGeom prst="rect">
            <a:avLst/>
          </a:prstGeom>
        </p:spPr>
      </p:pic>
      <p:pic>
        <p:nvPicPr>
          <p:cNvPr id="9" name="Picture 8" descr="encrypt.jpg"/>
          <p:cNvPicPr>
            <a:picLocks noChangeAspect="1"/>
          </p:cNvPicPr>
          <p:nvPr/>
        </p:nvPicPr>
        <p:blipFill>
          <a:blip r:embed="rId6" cstate="print"/>
          <a:stretch>
            <a:fillRect/>
          </a:stretch>
        </p:blipFill>
        <p:spPr>
          <a:xfrm>
            <a:off x="4749800" y="4122420"/>
            <a:ext cx="2286000" cy="12115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Basics</a:t>
            </a:r>
            <a:endParaRPr lang="en-US" dirty="0">
              <a:solidFill>
                <a:schemeClr val="accent5"/>
              </a:solidFill>
            </a:endParaRPr>
          </a:p>
        </p:txBody>
      </p:sp>
      <p:pic>
        <p:nvPicPr>
          <p:cNvPr id="4" name="Content Placeholder 3" descr="securedata.jpg"/>
          <p:cNvPicPr>
            <a:picLocks noGrp="1" noChangeAspect="1"/>
          </p:cNvPicPr>
          <p:nvPr>
            <p:ph sz="quarter" idx="10"/>
          </p:nvPr>
        </p:nvPicPr>
        <p:blipFill>
          <a:blip r:embed="rId2" cstate="print"/>
          <a:stretch>
            <a:fillRect/>
          </a:stretch>
        </p:blipFill>
        <p:spPr>
          <a:xfrm>
            <a:off x="1094422" y="3023870"/>
            <a:ext cx="2278380" cy="1280160"/>
          </a:xfrm>
        </p:spPr>
      </p:pic>
      <p:sp>
        <p:nvSpPr>
          <p:cNvPr id="5" name="Rectangle 4"/>
          <p:cNvSpPr/>
          <p:nvPr/>
        </p:nvSpPr>
        <p:spPr>
          <a:xfrm>
            <a:off x="3779349" y="3462635"/>
            <a:ext cx="5801716" cy="40011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Using Access Control Lists &amp; Bucket Policies </a:t>
            </a:r>
            <a:endParaRPr lang="en-US" sz="2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 Storage Tiers / Classes </a:t>
            </a:r>
            <a:endParaRPr lang="en-US" dirty="0">
              <a:solidFill>
                <a:schemeClr val="accent5"/>
              </a:solidFill>
            </a:endParaRPr>
          </a:p>
        </p:txBody>
      </p:sp>
      <p:pic>
        <p:nvPicPr>
          <p:cNvPr id="28" name="Content Placeholder 27" descr="Redundant storage.jpg"/>
          <p:cNvPicPr>
            <a:picLocks noGrp="1" noChangeAspect="1"/>
          </p:cNvPicPr>
          <p:nvPr>
            <p:ph sz="quarter" idx="10"/>
          </p:nvPr>
        </p:nvPicPr>
        <p:blipFill>
          <a:blip r:embed="rId2" cstate="print"/>
          <a:stretch>
            <a:fillRect/>
          </a:stretch>
        </p:blipFill>
        <p:spPr>
          <a:xfrm>
            <a:off x="906462" y="3538220"/>
            <a:ext cx="2095500" cy="1394460"/>
          </a:xfrm>
        </p:spPr>
      </p:pic>
      <p:sp>
        <p:nvSpPr>
          <p:cNvPr id="4" name="Can 3"/>
          <p:cNvSpPr/>
          <p:nvPr/>
        </p:nvSpPr>
        <p:spPr>
          <a:xfrm>
            <a:off x="1117600" y="1193800"/>
            <a:ext cx="1219200" cy="723900"/>
          </a:xfrm>
          <a:prstGeom prst="ca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5" name="Right Arrow 4"/>
          <p:cNvSpPr/>
          <p:nvPr/>
        </p:nvSpPr>
        <p:spPr>
          <a:xfrm>
            <a:off x="3060700" y="1651000"/>
            <a:ext cx="1282700" cy="266700"/>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6" name="Rectangle 5"/>
          <p:cNvSpPr/>
          <p:nvPr/>
        </p:nvSpPr>
        <p:spPr>
          <a:xfrm>
            <a:off x="4888644" y="1506835"/>
            <a:ext cx="1016856" cy="5232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S3</a:t>
            </a:r>
            <a:endParaRPr 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cxnSp>
        <p:nvCxnSpPr>
          <p:cNvPr id="8" name="Straight Arrow Connector 7"/>
          <p:cNvCxnSpPr/>
          <p:nvPr/>
        </p:nvCxnSpPr>
        <p:spPr>
          <a:xfrm>
            <a:off x="6159500" y="2324100"/>
            <a:ext cx="673100" cy="0"/>
          </a:xfrm>
          <a:prstGeom prst="straightConnector1">
            <a:avLst/>
          </a:prstGeom>
          <a:ln w="22225">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24700" y="1155701"/>
            <a:ext cx="1841500" cy="5478423"/>
          </a:xfrm>
          <a:prstGeom prst="rect">
            <a:avLst/>
          </a:prstGeom>
          <a:noFill/>
        </p:spPr>
        <p:txBody>
          <a:bodyPr wrap="square" rtlCol="0">
            <a:spAutoFit/>
          </a:bodyPr>
          <a:lstStyle/>
          <a:p>
            <a:pPr>
              <a:buFont typeface="Wingdings" pitchFamily="2" charset="2"/>
              <a:buChar char="Ø"/>
            </a:pPr>
            <a:r>
              <a:rPr lang="en-US" sz="1400" b="1" dirty="0" smtClean="0">
                <a:solidFill>
                  <a:schemeClr val="tx2">
                    <a:lumMod val="50000"/>
                  </a:schemeClr>
                </a:solidFill>
              </a:rPr>
              <a:t>99.99 % availability ,99.99999999999% durability</a:t>
            </a:r>
          </a:p>
          <a:p>
            <a:pPr>
              <a:buFont typeface="Wingdings" pitchFamily="2" charset="2"/>
              <a:buChar char="Ø"/>
            </a:pPr>
            <a:r>
              <a:rPr lang="en-US" sz="1400" b="1" dirty="0" smtClean="0">
                <a:solidFill>
                  <a:schemeClr val="tx2">
                    <a:lumMod val="50000"/>
                  </a:schemeClr>
                </a:solidFill>
              </a:rPr>
              <a:t>Redundant storage  across multiple devices </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Accessed less frequently , lower fee than S3</a:t>
            </a: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r>
              <a:rPr lang="en-US" sz="1400" b="1" dirty="0" smtClean="0">
                <a:solidFill>
                  <a:schemeClr val="tx2">
                    <a:lumMod val="50000"/>
                  </a:schemeClr>
                </a:solidFill>
              </a:rPr>
              <a:t> 99.99% availability,99.99%</a:t>
            </a:r>
          </a:p>
          <a:p>
            <a:r>
              <a:rPr lang="en-US" sz="1400" b="1" dirty="0" smtClean="0">
                <a:solidFill>
                  <a:schemeClr val="tx2">
                    <a:lumMod val="50000"/>
                  </a:schemeClr>
                </a:solidFill>
              </a:rPr>
              <a:t>durability over a given year </a:t>
            </a:r>
          </a:p>
          <a:p>
            <a:endParaRPr lang="en-US" sz="1400" b="1" dirty="0" smtClean="0">
              <a:solidFill>
                <a:schemeClr val="tx2">
                  <a:lumMod val="50000"/>
                </a:schemeClr>
              </a:solidFill>
            </a:endParaRPr>
          </a:p>
          <a:p>
            <a:pPr>
              <a:buFont typeface="Wingdings" pitchFamily="2" charset="2"/>
              <a:buChar char="Ø"/>
            </a:pPr>
            <a:endParaRPr lang="en-US" sz="1400" b="1" dirty="0" smtClean="0">
              <a:solidFill>
                <a:schemeClr val="tx2">
                  <a:lumMod val="50000"/>
                </a:schemeClr>
              </a:solidFill>
            </a:endParaRPr>
          </a:p>
          <a:p>
            <a:r>
              <a:rPr lang="en-US" sz="1400" b="1" dirty="0" smtClean="0">
                <a:solidFill>
                  <a:schemeClr val="tx2">
                    <a:lumMod val="50000"/>
                  </a:schemeClr>
                </a:solidFill>
              </a:rPr>
              <a:t>Very Cheap , used for Archival only  </a:t>
            </a:r>
          </a:p>
          <a:p>
            <a:endParaRPr lang="en-US" sz="1400" b="1" dirty="0" smtClean="0">
              <a:solidFill>
                <a:schemeClr val="tx2">
                  <a:lumMod val="50000"/>
                </a:schemeClr>
              </a:solidFill>
            </a:endParaRPr>
          </a:p>
          <a:p>
            <a:endParaRPr lang="en-US" sz="1400" b="1" dirty="0" smtClean="0">
              <a:solidFill>
                <a:schemeClr val="tx2">
                  <a:lumMod val="50000"/>
                </a:schemeClr>
              </a:solidFill>
            </a:endParaRP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endParaRPr lang="en-US" sz="1400" b="1" dirty="0" smtClean="0">
              <a:solidFill>
                <a:schemeClr val="tx2">
                  <a:lumMod val="50000"/>
                </a:schemeClr>
              </a:solidFill>
            </a:endParaRPr>
          </a:p>
          <a:p>
            <a:pPr>
              <a:buFont typeface="Wingdings" pitchFamily="2" charset="2"/>
              <a:buChar char="Ø"/>
            </a:pPr>
            <a:endParaRPr lang="en-US" sz="1400" b="1" dirty="0" smtClean="0">
              <a:solidFill>
                <a:schemeClr val="tx2">
                  <a:lumMod val="50000"/>
                </a:schemeClr>
              </a:solidFill>
            </a:endParaRPr>
          </a:p>
        </p:txBody>
      </p:sp>
      <p:sp>
        <p:nvSpPr>
          <p:cNvPr id="17" name="Flowchart: Stored Data 16"/>
          <p:cNvSpPr/>
          <p:nvPr/>
        </p:nvSpPr>
        <p:spPr>
          <a:xfrm>
            <a:off x="965200" y="2501900"/>
            <a:ext cx="1676400" cy="736600"/>
          </a:xfrm>
          <a:prstGeom prst="flowChartOnlineStorag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Right Arrow 18"/>
          <p:cNvSpPr/>
          <p:nvPr/>
        </p:nvSpPr>
        <p:spPr>
          <a:xfrm>
            <a:off x="3098800" y="2692400"/>
            <a:ext cx="1181100" cy="469900"/>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0" name="Rectangle 19"/>
          <p:cNvSpPr/>
          <p:nvPr/>
        </p:nvSpPr>
        <p:spPr>
          <a:xfrm>
            <a:off x="4443846" y="2573635"/>
            <a:ext cx="1715654" cy="523220"/>
          </a:xfrm>
          <a:prstGeom prst="rect">
            <a:avLst/>
          </a:prstGeom>
          <a:noFill/>
        </p:spPr>
        <p:txBody>
          <a:bodyPr wrap="square" lIns="91440" tIns="45720" rIns="91440" bIns="45720">
            <a:spAutoFit/>
          </a:bodyPr>
          <a:lstStyle/>
          <a:p>
            <a:pPr algn="ctr"/>
            <a:r>
              <a:rPr lang="en-US" sz="28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S3 - IA</a:t>
            </a:r>
            <a:endParaRPr lang="en-US" sz="2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22" name="Straight Arrow Connector 21"/>
          <p:cNvCxnSpPr/>
          <p:nvPr/>
        </p:nvCxnSpPr>
        <p:spPr>
          <a:xfrm flipV="1">
            <a:off x="6299200" y="3111500"/>
            <a:ext cx="711200" cy="3145"/>
          </a:xfrm>
          <a:prstGeom prst="straightConnector1">
            <a:avLst/>
          </a:prstGeom>
          <a:ln w="19050">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Right Arrow 28"/>
          <p:cNvSpPr/>
          <p:nvPr/>
        </p:nvSpPr>
        <p:spPr>
          <a:xfrm>
            <a:off x="3365500" y="3911600"/>
            <a:ext cx="1054100" cy="355600"/>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31" name="Rectangle 30"/>
          <p:cNvSpPr/>
          <p:nvPr/>
        </p:nvSpPr>
        <p:spPr>
          <a:xfrm>
            <a:off x="4723637" y="3767435"/>
            <a:ext cx="1601721" cy="52322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b="1" dirty="0" smtClean="0">
                <a:ln/>
                <a:solidFill>
                  <a:schemeClr val="accent3"/>
                </a:solidFill>
              </a:rPr>
              <a:t>S3- RRS</a:t>
            </a:r>
            <a:endParaRPr lang="en-US" sz="2800" b="1" cap="none" spc="0" dirty="0">
              <a:ln/>
              <a:solidFill>
                <a:schemeClr val="accent3"/>
              </a:solidFill>
              <a:effectLst/>
            </a:endParaRPr>
          </a:p>
        </p:txBody>
      </p:sp>
      <p:cxnSp>
        <p:nvCxnSpPr>
          <p:cNvPr id="33" name="Straight Arrow Connector 32"/>
          <p:cNvCxnSpPr/>
          <p:nvPr/>
        </p:nvCxnSpPr>
        <p:spPr>
          <a:xfrm>
            <a:off x="6400800" y="4127500"/>
            <a:ext cx="558800" cy="0"/>
          </a:xfrm>
          <a:prstGeom prst="straightConnector1">
            <a:avLst/>
          </a:prstGeom>
          <a:ln w="19050">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5" name="Picture 34" descr="glacier.jpg"/>
          <p:cNvPicPr>
            <a:picLocks noChangeAspect="1"/>
          </p:cNvPicPr>
          <p:nvPr/>
        </p:nvPicPr>
        <p:blipFill>
          <a:blip r:embed="rId3" cstate="print"/>
          <a:stretch>
            <a:fillRect/>
          </a:stretch>
        </p:blipFill>
        <p:spPr>
          <a:xfrm>
            <a:off x="1070610" y="5166360"/>
            <a:ext cx="1973580" cy="853440"/>
          </a:xfrm>
          <a:prstGeom prst="rect">
            <a:avLst/>
          </a:prstGeom>
        </p:spPr>
      </p:pic>
      <p:sp>
        <p:nvSpPr>
          <p:cNvPr id="36" name="Right Arrow 35"/>
          <p:cNvSpPr/>
          <p:nvPr/>
        </p:nvSpPr>
        <p:spPr>
          <a:xfrm>
            <a:off x="3657600" y="5308600"/>
            <a:ext cx="850900" cy="203200"/>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37" name="Rectangle 36"/>
          <p:cNvSpPr/>
          <p:nvPr/>
        </p:nvSpPr>
        <p:spPr>
          <a:xfrm>
            <a:off x="4734124" y="5062835"/>
            <a:ext cx="1402948" cy="5232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Glacier</a:t>
            </a:r>
            <a:endParaRPr lang="en-US" sz="2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cxnSp>
        <p:nvCxnSpPr>
          <p:cNvPr id="39" name="Straight Arrow Connector 38"/>
          <p:cNvCxnSpPr/>
          <p:nvPr/>
        </p:nvCxnSpPr>
        <p:spPr>
          <a:xfrm flipV="1">
            <a:off x="6324600" y="5321300"/>
            <a:ext cx="711200" cy="25400"/>
          </a:xfrm>
          <a:prstGeom prst="straightConnector1">
            <a:avLst/>
          </a:prstGeom>
          <a:ln w="19050">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–Storage Tiers/Classes</a:t>
            </a:r>
            <a:endParaRPr lang="en-US" dirty="0">
              <a:solidFill>
                <a:schemeClr val="accent5"/>
              </a:solidFill>
            </a:endParaRPr>
          </a:p>
        </p:txBody>
      </p:sp>
      <p:pic>
        <p:nvPicPr>
          <p:cNvPr id="656386" name="Picture 2"/>
          <p:cNvPicPr>
            <a:picLocks noGrp="1" noChangeAspect="1" noChangeArrowheads="1"/>
          </p:cNvPicPr>
          <p:nvPr>
            <p:ph sz="quarter" idx="10"/>
          </p:nvPr>
        </p:nvPicPr>
        <p:blipFill>
          <a:blip r:embed="rId2" cstate="print"/>
          <a:srcRect/>
          <a:stretch>
            <a:fillRect/>
          </a:stretch>
        </p:blipFill>
        <p:spPr bwMode="auto">
          <a:xfrm>
            <a:off x="756797" y="1143000"/>
            <a:ext cx="8262230" cy="4584700"/>
          </a:xfrm>
          <a:prstGeom prst="rect">
            <a:avLst/>
          </a:prstGeom>
          <a:noFill/>
          <a:ln w="9525">
            <a:noFill/>
            <a:miter lim="800000"/>
            <a:headEnd/>
            <a:tailEnd/>
          </a:ln>
        </p:spPr>
      </p:pic>
      <p:pic>
        <p:nvPicPr>
          <p:cNvPr id="656387" name="Picture 3"/>
          <p:cNvPicPr>
            <a:picLocks noChangeAspect="1" noChangeArrowheads="1"/>
          </p:cNvPicPr>
          <p:nvPr/>
        </p:nvPicPr>
        <p:blipFill>
          <a:blip r:embed="rId3" cstate="print"/>
          <a:srcRect/>
          <a:stretch>
            <a:fillRect/>
          </a:stretch>
        </p:blipFill>
        <p:spPr bwMode="auto">
          <a:xfrm>
            <a:off x="1031875" y="5727700"/>
            <a:ext cx="7743826"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S3 - Charges</a:t>
            </a:r>
            <a:endParaRPr lang="en-US" dirty="0">
              <a:solidFill>
                <a:schemeClr val="accent5"/>
              </a:solidFill>
            </a:endParaRPr>
          </a:p>
        </p:txBody>
      </p:sp>
      <p:sp>
        <p:nvSpPr>
          <p:cNvPr id="3" name="Content Placeholder 2"/>
          <p:cNvSpPr>
            <a:spLocks noGrp="1"/>
          </p:cNvSpPr>
          <p:nvPr>
            <p:ph sz="quarter" idx="10"/>
          </p:nvPr>
        </p:nvSpPr>
        <p:spPr/>
        <p:txBody>
          <a:bodyPr/>
          <a:lstStyle/>
          <a:p>
            <a:pPr>
              <a:lnSpc>
                <a:spcPct val="200000"/>
              </a:lnSpc>
            </a:pPr>
            <a:r>
              <a:rPr lang="en-US" sz="2000" b="1" dirty="0" smtClean="0"/>
              <a:t>Charged for </a:t>
            </a:r>
          </a:p>
          <a:p>
            <a:pPr lvl="1">
              <a:lnSpc>
                <a:spcPct val="200000"/>
              </a:lnSpc>
            </a:pPr>
            <a:r>
              <a:rPr lang="en-US" sz="2000" b="1" dirty="0" smtClean="0"/>
              <a:t>Storage </a:t>
            </a:r>
          </a:p>
          <a:p>
            <a:pPr lvl="1">
              <a:lnSpc>
                <a:spcPct val="200000"/>
              </a:lnSpc>
            </a:pPr>
            <a:r>
              <a:rPr lang="en-US" sz="2000" b="1" dirty="0" smtClean="0"/>
              <a:t>Requests</a:t>
            </a:r>
          </a:p>
          <a:p>
            <a:pPr lvl="1">
              <a:lnSpc>
                <a:spcPct val="200000"/>
              </a:lnSpc>
            </a:pPr>
            <a:r>
              <a:rPr lang="en-US" sz="2000" b="1" dirty="0" smtClean="0"/>
              <a:t>Data transfer Pricing </a:t>
            </a:r>
            <a:endParaRPr lang="en-US" sz="20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solidFill>
              </a:rPr>
              <a:t>Cloud Front </a:t>
            </a:r>
            <a:endParaRPr lang="en-US" b="1" dirty="0">
              <a:solidFill>
                <a:schemeClr val="accent5"/>
              </a:solidFill>
            </a:endParaRPr>
          </a:p>
        </p:txBody>
      </p:sp>
      <p:pic>
        <p:nvPicPr>
          <p:cNvPr id="4" name="Content Placeholder 3" descr="cloudfront.jpg"/>
          <p:cNvPicPr>
            <a:picLocks noGrp="1" noChangeAspect="1"/>
          </p:cNvPicPr>
          <p:nvPr>
            <p:ph sz="quarter" idx="10"/>
          </p:nvPr>
        </p:nvPicPr>
        <p:blipFill>
          <a:blip r:embed="rId2" cstate="print"/>
          <a:stretch>
            <a:fillRect/>
          </a:stretch>
        </p:blipFill>
        <p:spPr>
          <a:xfrm>
            <a:off x="1524000" y="1689100"/>
            <a:ext cx="6807200" cy="285369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CDN – Content Delivery Network </a:t>
            </a:r>
            <a:endParaRPr lang="en-US" dirty="0">
              <a:solidFill>
                <a:schemeClr val="accent5"/>
              </a:solidFill>
            </a:endParaRPr>
          </a:p>
        </p:txBody>
      </p:sp>
      <p:pic>
        <p:nvPicPr>
          <p:cNvPr id="4" name="Content Placeholder 3" descr="CDN.jpg"/>
          <p:cNvPicPr>
            <a:picLocks noGrp="1" noChangeAspect="1"/>
          </p:cNvPicPr>
          <p:nvPr>
            <p:ph sz="quarter" idx="10"/>
          </p:nvPr>
        </p:nvPicPr>
        <p:blipFill>
          <a:blip r:embed="rId2" cstate="print"/>
          <a:stretch>
            <a:fillRect/>
          </a:stretch>
        </p:blipFill>
        <p:spPr>
          <a:xfrm>
            <a:off x="3840162" y="1066800"/>
            <a:ext cx="1714500" cy="1714500"/>
          </a:xfrm>
        </p:spPr>
      </p:pic>
      <p:pic>
        <p:nvPicPr>
          <p:cNvPr id="5" name="Picture 4" descr="CDN2.jpg"/>
          <p:cNvPicPr>
            <a:picLocks noChangeAspect="1"/>
          </p:cNvPicPr>
          <p:nvPr/>
        </p:nvPicPr>
        <p:blipFill>
          <a:blip r:embed="rId3" cstate="print"/>
          <a:stretch>
            <a:fillRect/>
          </a:stretch>
        </p:blipFill>
        <p:spPr>
          <a:xfrm>
            <a:off x="5947410" y="3392170"/>
            <a:ext cx="2354580" cy="1242060"/>
          </a:xfrm>
          <a:prstGeom prst="rect">
            <a:avLst/>
          </a:prstGeom>
        </p:spPr>
      </p:pic>
      <p:pic>
        <p:nvPicPr>
          <p:cNvPr id="6" name="Picture 5" descr="CDN1jpg.jpg"/>
          <p:cNvPicPr>
            <a:picLocks noChangeAspect="1"/>
          </p:cNvPicPr>
          <p:nvPr/>
        </p:nvPicPr>
        <p:blipFill>
          <a:blip r:embed="rId4" cstate="print"/>
          <a:stretch>
            <a:fillRect/>
          </a:stretch>
        </p:blipFill>
        <p:spPr>
          <a:xfrm>
            <a:off x="1409700" y="3086100"/>
            <a:ext cx="1828800" cy="1371600"/>
          </a:xfrm>
          <a:prstGeom prst="rect">
            <a:avLst/>
          </a:prstGeom>
        </p:spPr>
      </p:pic>
      <p:cxnSp>
        <p:nvCxnSpPr>
          <p:cNvPr id="8" name="Straight Arrow Connector 7"/>
          <p:cNvCxnSpPr/>
          <p:nvPr/>
        </p:nvCxnSpPr>
        <p:spPr>
          <a:xfrm flipH="1">
            <a:off x="2730500" y="2336800"/>
            <a:ext cx="800100" cy="4064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1917700"/>
            <a:ext cx="1841500" cy="954107"/>
          </a:xfrm>
          <a:prstGeom prst="rect">
            <a:avLst/>
          </a:prstGeom>
          <a:noFill/>
        </p:spPr>
        <p:txBody>
          <a:bodyPr wrap="square" rtlCol="0">
            <a:spAutoFit/>
          </a:bodyPr>
          <a:lstStyle/>
          <a:p>
            <a:r>
              <a:rPr lang="en-US" sz="1400" dirty="0" smtClean="0">
                <a:solidFill>
                  <a:schemeClr val="accent6">
                    <a:lumMod val="75000"/>
                  </a:schemeClr>
                </a:solidFill>
              </a:rPr>
              <a:t>System of distributed servers  that deliver web pages  and web content to user </a:t>
            </a:r>
          </a:p>
        </p:txBody>
      </p:sp>
      <p:cxnSp>
        <p:nvCxnSpPr>
          <p:cNvPr id="10" name="Straight Arrow Connector 9"/>
          <p:cNvCxnSpPr/>
          <p:nvPr/>
        </p:nvCxnSpPr>
        <p:spPr>
          <a:xfrm flipV="1">
            <a:off x="3289300" y="4229100"/>
            <a:ext cx="2387600" cy="393700"/>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83400" y="2019300"/>
            <a:ext cx="1841500" cy="738664"/>
          </a:xfrm>
          <a:prstGeom prst="rect">
            <a:avLst/>
          </a:prstGeom>
          <a:noFill/>
        </p:spPr>
        <p:txBody>
          <a:bodyPr wrap="square" rtlCol="0">
            <a:spAutoFit/>
          </a:bodyPr>
          <a:lstStyle/>
          <a:p>
            <a:r>
              <a:rPr lang="en-US" sz="1400" dirty="0" smtClean="0">
                <a:solidFill>
                  <a:schemeClr val="accent6">
                    <a:lumMod val="75000"/>
                  </a:schemeClr>
                </a:solidFill>
              </a:rPr>
              <a:t>Based on  Geographical locations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What is CDN ?</a:t>
            </a:r>
            <a:endParaRPr lang="en-US" dirty="0">
              <a:solidFill>
                <a:schemeClr val="accent5"/>
              </a:solidFill>
            </a:endParaRPr>
          </a:p>
        </p:txBody>
      </p:sp>
      <p:pic>
        <p:nvPicPr>
          <p:cNvPr id="657411" name="Picture 3"/>
          <p:cNvPicPr>
            <a:picLocks noGrp="1" noChangeAspect="1" noChangeArrowheads="1"/>
          </p:cNvPicPr>
          <p:nvPr>
            <p:ph sz="quarter" idx="10"/>
          </p:nvPr>
        </p:nvPicPr>
        <p:blipFill>
          <a:blip r:embed="rId2" cstate="print"/>
          <a:srcRect/>
          <a:stretch>
            <a:fillRect/>
          </a:stretch>
        </p:blipFill>
        <p:spPr bwMode="auto">
          <a:xfrm>
            <a:off x="317500" y="1607958"/>
            <a:ext cx="9267825" cy="4391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Cloud Front – Key Terminology </a:t>
            </a:r>
            <a:endParaRPr lang="en-US" dirty="0">
              <a:solidFill>
                <a:schemeClr val="accent5"/>
              </a:solidFill>
            </a:endParaRPr>
          </a:p>
        </p:txBody>
      </p:sp>
      <p:pic>
        <p:nvPicPr>
          <p:cNvPr id="7" name="Content Placeholder 6" descr="distribution.jpg"/>
          <p:cNvPicPr>
            <a:picLocks noGrp="1" noChangeAspect="1"/>
          </p:cNvPicPr>
          <p:nvPr>
            <p:ph sz="quarter" idx="10"/>
          </p:nvPr>
        </p:nvPicPr>
        <p:blipFill>
          <a:blip r:embed="rId2" cstate="print"/>
          <a:stretch>
            <a:fillRect/>
          </a:stretch>
        </p:blipFill>
        <p:spPr>
          <a:xfrm>
            <a:off x="2742882" y="4316730"/>
            <a:ext cx="2232660" cy="1310640"/>
          </a:xfrm>
        </p:spPr>
      </p:pic>
      <p:sp>
        <p:nvSpPr>
          <p:cNvPr id="5" name="Cloud Callout 4"/>
          <p:cNvSpPr/>
          <p:nvPr/>
        </p:nvSpPr>
        <p:spPr>
          <a:xfrm>
            <a:off x="190500" y="1549400"/>
            <a:ext cx="4102100" cy="1308100"/>
          </a:xfrm>
          <a:prstGeom prst="cloudCallou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2">
                    <a:lumMod val="50000"/>
                  </a:schemeClr>
                </a:solidFill>
              </a:rPr>
              <a:t>Edge Location </a:t>
            </a:r>
            <a:r>
              <a:rPr lang="en-US" sz="2400" dirty="0" smtClean="0">
                <a:solidFill>
                  <a:schemeClr val="tx2">
                    <a:lumMod val="50000"/>
                  </a:schemeClr>
                </a:solidFill>
              </a:rPr>
              <a:t>– Content is cached </a:t>
            </a:r>
          </a:p>
        </p:txBody>
      </p:sp>
      <p:sp>
        <p:nvSpPr>
          <p:cNvPr id="6" name="Explosion 2 5"/>
          <p:cNvSpPr/>
          <p:nvPr/>
        </p:nvSpPr>
        <p:spPr>
          <a:xfrm>
            <a:off x="5626100" y="1066800"/>
            <a:ext cx="2984500" cy="1993900"/>
          </a:xfrm>
          <a:prstGeom prst="irregularSeal2">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2">
                    <a:lumMod val="50000"/>
                  </a:schemeClr>
                </a:solidFill>
              </a:rPr>
              <a:t>Origin</a:t>
            </a:r>
            <a:r>
              <a:rPr lang="en-US" sz="2400" dirty="0" smtClean="0">
                <a:solidFill>
                  <a:schemeClr val="tx2">
                    <a:lumMod val="50000"/>
                  </a:schemeClr>
                </a:solidFill>
              </a:rPr>
              <a:t> - of all files </a:t>
            </a:r>
          </a:p>
        </p:txBody>
      </p:sp>
      <p:sp>
        <p:nvSpPr>
          <p:cNvPr id="8" name="Flowchart: Document 7"/>
          <p:cNvSpPr/>
          <p:nvPr/>
        </p:nvSpPr>
        <p:spPr>
          <a:xfrm>
            <a:off x="6680200" y="3975100"/>
            <a:ext cx="2209800" cy="1231900"/>
          </a:xfrm>
          <a:prstGeom prst="flowChartDocumen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2">
                    <a:lumMod val="50000"/>
                  </a:schemeClr>
                </a:solidFill>
              </a:rPr>
              <a:t>Distribution</a:t>
            </a:r>
            <a:r>
              <a:rPr lang="en-US" sz="2400" dirty="0" smtClean="0">
                <a:solidFill>
                  <a:schemeClr val="tx2">
                    <a:lumMod val="50000"/>
                  </a:schemeClr>
                </a:solidFill>
              </a:rPr>
              <a:t> – consists of edge locations</a:t>
            </a:r>
          </a:p>
        </p:txBody>
      </p:sp>
      <p:sp>
        <p:nvSpPr>
          <p:cNvPr id="9" name="Curved Right Arrow 8"/>
          <p:cNvSpPr/>
          <p:nvPr/>
        </p:nvSpPr>
        <p:spPr>
          <a:xfrm>
            <a:off x="5397500" y="4546600"/>
            <a:ext cx="889000" cy="584200"/>
          </a:xfrm>
          <a:prstGeom prst="curved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CDN ?</a:t>
            </a:r>
            <a:endParaRPr lang="en-US" dirty="0"/>
          </a:p>
        </p:txBody>
      </p:sp>
      <p:pic>
        <p:nvPicPr>
          <p:cNvPr id="658434" name="Picture 2"/>
          <p:cNvPicPr>
            <a:picLocks noGrp="1" noChangeAspect="1" noChangeArrowheads="1"/>
          </p:cNvPicPr>
          <p:nvPr>
            <p:ph sz="quarter" idx="10"/>
          </p:nvPr>
        </p:nvPicPr>
        <p:blipFill>
          <a:blip r:embed="rId2" cstate="print"/>
          <a:srcRect/>
          <a:stretch>
            <a:fillRect/>
          </a:stretch>
        </p:blipFill>
        <p:spPr bwMode="auto">
          <a:xfrm>
            <a:off x="317500" y="1548006"/>
            <a:ext cx="9267825" cy="4511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What is Cloud Front ?</a:t>
            </a:r>
            <a:endParaRPr lang="en-US" dirty="0">
              <a:solidFill>
                <a:schemeClr val="accent5"/>
              </a:solidFill>
            </a:endParaRPr>
          </a:p>
        </p:txBody>
      </p:sp>
      <p:pic>
        <p:nvPicPr>
          <p:cNvPr id="659458" name="Picture 2"/>
          <p:cNvPicPr>
            <a:picLocks noGrp="1" noChangeAspect="1" noChangeArrowheads="1"/>
          </p:cNvPicPr>
          <p:nvPr>
            <p:ph sz="quarter" idx="10"/>
          </p:nvPr>
        </p:nvPicPr>
        <p:blipFill>
          <a:blip r:embed="rId2" cstate="print"/>
          <a:srcRect/>
          <a:stretch>
            <a:fillRect/>
          </a:stretch>
        </p:blipFill>
        <p:spPr bwMode="auto">
          <a:xfrm>
            <a:off x="3546792" y="1929130"/>
            <a:ext cx="1082040" cy="777240"/>
          </a:xfrm>
          <a:prstGeom prst="rect">
            <a:avLst/>
          </a:prstGeom>
          <a:noFill/>
          <a:ln w="9525">
            <a:noFill/>
            <a:miter lim="800000"/>
            <a:headEnd/>
            <a:tailEnd/>
          </a:ln>
        </p:spPr>
      </p:pic>
      <p:sp>
        <p:nvSpPr>
          <p:cNvPr id="5" name="Flowchart: Sequential Access Storage 4"/>
          <p:cNvSpPr/>
          <p:nvPr/>
        </p:nvSpPr>
        <p:spPr>
          <a:xfrm>
            <a:off x="850900" y="1739900"/>
            <a:ext cx="1384300" cy="1244600"/>
          </a:xfrm>
          <a:prstGeom prst="flowChartMagneticTap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Amazon cloud front </a:t>
            </a:r>
          </a:p>
        </p:txBody>
      </p:sp>
      <p:cxnSp>
        <p:nvCxnSpPr>
          <p:cNvPr id="7" name="Curved Connector 6"/>
          <p:cNvCxnSpPr/>
          <p:nvPr/>
        </p:nvCxnSpPr>
        <p:spPr>
          <a:xfrm>
            <a:off x="2324100" y="1968500"/>
            <a:ext cx="1384300" cy="482600"/>
          </a:xfrm>
          <a:prstGeom prst="curvedConnector3">
            <a:avLst>
              <a:gd name="adj1" fmla="val 50000"/>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flipV="1">
            <a:off x="4292600" y="1892300"/>
            <a:ext cx="1511300" cy="152400"/>
          </a:xfrm>
          <a:prstGeom prst="curved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0" name="Horizontal Scroll 9"/>
          <p:cNvSpPr/>
          <p:nvPr/>
        </p:nvSpPr>
        <p:spPr>
          <a:xfrm>
            <a:off x="6045200" y="1574800"/>
            <a:ext cx="1727200" cy="698500"/>
          </a:xfrm>
          <a:prstGeom prst="horizontalScroll">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Dynamic </a:t>
            </a:r>
          </a:p>
        </p:txBody>
      </p:sp>
      <p:sp>
        <p:nvSpPr>
          <p:cNvPr id="11" name="Horizontal Scroll 10"/>
          <p:cNvSpPr/>
          <p:nvPr/>
        </p:nvSpPr>
        <p:spPr>
          <a:xfrm>
            <a:off x="6032500" y="2603500"/>
            <a:ext cx="1727200" cy="698500"/>
          </a:xfrm>
          <a:prstGeom prst="horizontalScroll">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Streaming </a:t>
            </a:r>
          </a:p>
        </p:txBody>
      </p:sp>
      <p:sp>
        <p:nvSpPr>
          <p:cNvPr id="12" name="Horizontal Scroll 11"/>
          <p:cNvSpPr/>
          <p:nvPr/>
        </p:nvSpPr>
        <p:spPr>
          <a:xfrm>
            <a:off x="6286500" y="4991100"/>
            <a:ext cx="1727200" cy="698500"/>
          </a:xfrm>
          <a:prstGeom prst="horizontalScroll">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Interactive  </a:t>
            </a:r>
          </a:p>
        </p:txBody>
      </p:sp>
      <p:sp>
        <p:nvSpPr>
          <p:cNvPr id="13" name="Horizontal Scroll 12"/>
          <p:cNvSpPr/>
          <p:nvPr/>
        </p:nvSpPr>
        <p:spPr>
          <a:xfrm>
            <a:off x="6121400" y="3619500"/>
            <a:ext cx="1727200" cy="698500"/>
          </a:xfrm>
          <a:prstGeom prst="horizontalScroll">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Static</a:t>
            </a:r>
          </a:p>
        </p:txBody>
      </p:sp>
      <p:cxnSp>
        <p:nvCxnSpPr>
          <p:cNvPr id="14" name="Curved Connector 13"/>
          <p:cNvCxnSpPr/>
          <p:nvPr/>
        </p:nvCxnSpPr>
        <p:spPr>
          <a:xfrm>
            <a:off x="4165600" y="2667000"/>
            <a:ext cx="1612900" cy="101600"/>
          </a:xfrm>
          <a:prstGeom prst="curved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H="1">
            <a:off x="3860800" y="2870200"/>
            <a:ext cx="2362200" cy="2260600"/>
          </a:xfrm>
          <a:prstGeom prst="curved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659458" idx="2"/>
          </p:cNvCxnSpPr>
          <p:nvPr/>
        </p:nvCxnSpPr>
        <p:spPr>
          <a:xfrm rot="16200000" flipH="1">
            <a:off x="4540091" y="2254091"/>
            <a:ext cx="938530" cy="1843088"/>
          </a:xfrm>
          <a:prstGeom prst="curvedConnector2">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73800" y="1206500"/>
            <a:ext cx="1193800" cy="307777"/>
          </a:xfrm>
          <a:prstGeom prst="rect">
            <a:avLst/>
          </a:prstGeom>
          <a:noFill/>
        </p:spPr>
        <p:txBody>
          <a:bodyPr wrap="square" rtlCol="0">
            <a:spAutoFit/>
          </a:bodyPr>
          <a:lstStyle/>
          <a:p>
            <a:r>
              <a:rPr lang="en-US" sz="1400" b="1" dirty="0" smtClean="0">
                <a:solidFill>
                  <a:schemeClr val="tx2">
                    <a:lumMod val="50000"/>
                  </a:schemeClr>
                </a:solidFill>
              </a:rPr>
              <a:t>Content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Cloud Front – Key Terminology</a:t>
            </a:r>
            <a:endParaRPr lang="en-US" dirty="0">
              <a:solidFill>
                <a:schemeClr val="accent5"/>
              </a:solidFill>
            </a:endParaRPr>
          </a:p>
        </p:txBody>
      </p:sp>
      <p:graphicFrame>
        <p:nvGraphicFramePr>
          <p:cNvPr id="4" name="Content Placeholder 3"/>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3477875"/>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S3</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S3 Essentials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S3- The Basics</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S3 , S3 –IA , S3 - RR</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S3 Pricing </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Cloud Front</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S3?</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are S3 Essentials ?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S3 Basics</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S3- Storage Tiers/Classes</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S3 Pricing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Cloud Front</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S3</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S3</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S3 Essentials , Basics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the S3 ,S3 – IA , S3- RR</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S3 Pricing</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Cloud Front</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3.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4888</TotalTime>
  <Words>1015</Words>
  <Application>Microsoft Office PowerPoint</Application>
  <PresentationFormat>A4 Paper (210x297 mm)</PresentationFormat>
  <Paragraphs>225</Paragraphs>
  <Slides>29</Slides>
  <Notes>9</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29</vt:i4>
      </vt:variant>
    </vt:vector>
  </HeadingPairs>
  <TitlesOfParts>
    <vt:vector size="61"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 S3</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S3- The Basics</vt:lpstr>
      <vt:lpstr>S3 – The Basics</vt:lpstr>
      <vt:lpstr>S3 is a simple key , value store   </vt:lpstr>
      <vt:lpstr>S3 Basics</vt:lpstr>
      <vt:lpstr>S3 Basics</vt:lpstr>
      <vt:lpstr>S3 Basics</vt:lpstr>
      <vt:lpstr>S3 – Storage Tiers / Classes </vt:lpstr>
      <vt:lpstr>S3 –Storage Tiers/Classes</vt:lpstr>
      <vt:lpstr>S3 - Charges</vt:lpstr>
      <vt:lpstr>Cloud Front </vt:lpstr>
      <vt:lpstr>CDN – Content Delivery Network </vt:lpstr>
      <vt:lpstr>What is CDN ?</vt:lpstr>
      <vt:lpstr>Cloud Front – Key Terminology </vt:lpstr>
      <vt:lpstr>What is a CDN ?</vt:lpstr>
      <vt:lpstr>What is Cloud Front ?</vt:lpstr>
      <vt:lpstr>Cloud Front – Key Terminology</vt:lpstr>
      <vt:lpstr>Slide 28</vt:lpstr>
      <vt:lpstr>Slide 29</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225</cp:revision>
  <dcterms:created xsi:type="dcterms:W3CDTF">2015-03-06T11:43:58Z</dcterms:created>
  <dcterms:modified xsi:type="dcterms:W3CDTF">2016-10-12T07:06:23Z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